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notesSlides/notesSlide23.xml" ContentType="application/vnd.openxmlformats-officedocument.presentationml.notesSlide+xml"/>
  <Override PartName="/ppt/diagrams/data6.xml" ContentType="application/vnd.openxmlformats-officedocument.drawingml.diagramData+xml"/>
  <Override PartName="/ppt/notesSlides/notesSlide12.xml" ContentType="application/vnd.openxmlformats-officedocument.presentationml.notesSlide+xml"/>
  <Override PartName="/ppt/diagrams/colors8.xml" ContentType="application/vnd.openxmlformats-officedocument.drawingml.diagramColors+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diagrams/layout8.xml" ContentType="application/vnd.openxmlformats-officedocument.drawingml.diagramLayout+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diagrams/layout6.xml" ContentType="application/vnd.openxmlformats-officedocument.drawingml.diagramLayout+xml"/>
  <Override PartName="/ppt/notesSlides/notesSlide24.xml" ContentType="application/vnd.openxmlformats-officedocument.presentationml.notesSlide+xml"/>
  <Override PartName="/ppt/diagrams/data9.xml" ContentType="application/vnd.openxmlformats-officedocument.drawingml.diagramData+xml"/>
  <Override PartName="/ppt/notesSlides/notesSlide26.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diagrams/layout4.xml" ContentType="application/vnd.openxmlformats-officedocument.drawingml.diagramLayout+xml"/>
  <Override PartName="/ppt/notesSlides/notesSlide22.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Default Extension="tiff" ContentType="image/tiff"/>
  <Override PartName="/ppt/notesSlides/notesSlide2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21.xml" ContentType="application/vnd.openxmlformats-officedocument.presentationml.notesSlide+xml"/>
  <Override PartName="/ppt/diagrams/drawing9.xml" ContentType="application/vnd.ms-office.drawingml.diagramDrawing+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2"/>
  </p:notesMasterIdLst>
  <p:sldIdLst>
    <p:sldId id="256" r:id="rId2"/>
    <p:sldId id="259" r:id="rId3"/>
    <p:sldId id="336" r:id="rId4"/>
    <p:sldId id="326" r:id="rId5"/>
    <p:sldId id="329" r:id="rId6"/>
    <p:sldId id="330" r:id="rId7"/>
    <p:sldId id="334" r:id="rId8"/>
    <p:sldId id="335" r:id="rId9"/>
    <p:sldId id="313" r:id="rId10"/>
    <p:sldId id="314" r:id="rId11"/>
    <p:sldId id="316" r:id="rId12"/>
    <p:sldId id="323" r:id="rId13"/>
    <p:sldId id="317" r:id="rId14"/>
    <p:sldId id="322" r:id="rId15"/>
    <p:sldId id="319" r:id="rId16"/>
    <p:sldId id="337" r:id="rId17"/>
    <p:sldId id="320" r:id="rId18"/>
    <p:sldId id="265" r:id="rId19"/>
    <p:sldId id="303" r:id="rId20"/>
    <p:sldId id="266" r:id="rId21"/>
    <p:sldId id="306" r:id="rId22"/>
    <p:sldId id="307" r:id="rId23"/>
    <p:sldId id="284" r:id="rId24"/>
    <p:sldId id="338" r:id="rId25"/>
    <p:sldId id="308" r:id="rId26"/>
    <p:sldId id="285" r:id="rId27"/>
    <p:sldId id="286" r:id="rId28"/>
    <p:sldId id="287" r:id="rId29"/>
    <p:sldId id="288" r:id="rId30"/>
    <p:sldId id="289" r:id="rId31"/>
  </p:sldIdLst>
  <p:sldSz cx="9144000" cy="6858000" type="screen4x3"/>
  <p:notesSz cx="6858000" cy="9686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5" autoAdjust="0"/>
    <p:restoredTop sz="64695" autoAdjust="0"/>
  </p:normalViewPr>
  <p:slideViewPr>
    <p:cSldViewPr>
      <p:cViewPr varScale="1">
        <p:scale>
          <a:sx n="72" d="100"/>
          <a:sy n="72" d="100"/>
        </p:scale>
        <p:origin x="-1110" y="-102"/>
      </p:cViewPr>
      <p:guideLst>
        <p:guide orient="horz" pos="2160"/>
        <p:guide pos="2880"/>
      </p:guideLst>
    </p:cSldViewPr>
  </p:slideViewPr>
  <p:notesTextViewPr>
    <p:cViewPr>
      <p:scale>
        <a:sx n="1" d="1"/>
        <a:sy n="1" d="1"/>
      </p:scale>
      <p:origin x="0" y="0"/>
    </p:cViewPr>
  </p:notesTextViewPr>
  <p:notesViewPr>
    <p:cSldViewPr>
      <p:cViewPr varScale="1">
        <p:scale>
          <a:sx n="81" d="100"/>
          <a:sy n="81" d="100"/>
        </p:scale>
        <p:origin x="-2040" y="-96"/>
      </p:cViewPr>
      <p:guideLst>
        <p:guide orient="horz" pos="3051"/>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image" Target="../media/image16.jpeg"/><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4.png"/></Relationships>
</file>

<file path=ppt/diagrams/_rels/data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3.jpeg"/><Relationship Id="rId1" Type="http://schemas.openxmlformats.org/officeDocument/2006/relationships/image" Target="../media/image16.jpeg"/><Relationship Id="rId4" Type="http://schemas.openxmlformats.org/officeDocument/2006/relationships/image" Target="../media/image25.jpeg"/></Relationships>
</file>

<file path=ppt/diagrams/_rels/data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image" Target="../media/image20.jpeg"/></Relationships>
</file>

<file path=ppt/diagrams/_rels/data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jpeg"/><Relationship Id="rId1" Type="http://schemas.openxmlformats.org/officeDocument/2006/relationships/image" Target="../media/image20.jpeg"/></Relationships>
</file>

<file path=ppt/diagrams/_rels/data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image" Target="../media/image33.jpe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_rels/data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image" Target="../media/image16.jpeg"/><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38.png"/></Relationships>
</file>

<file path=ppt/diagrams/_rels/data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image" Target="../media/image33.jpe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_rels/data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image" Target="../media/image16.jpeg"/><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38.png"/></Relationships>
</file>

<file path=ppt/diagrams/_rels/data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9.png"/><Relationship Id="rId1" Type="http://schemas.openxmlformats.org/officeDocument/2006/relationships/image" Target="../media/image33.jpe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jpeg"/><Relationship Id="rId7" Type="http://schemas.openxmlformats.org/officeDocument/2006/relationships/image" Target="../media/image23.png"/><Relationship Id="rId2" Type="http://schemas.openxmlformats.org/officeDocument/2006/relationships/image" Target="../media/image17.jpeg"/><Relationship Id="rId1" Type="http://schemas.openxmlformats.org/officeDocument/2006/relationships/image" Target="../media/image16.jpeg"/><Relationship Id="rId6" Type="http://schemas.openxmlformats.org/officeDocument/2006/relationships/image" Target="../media/image22.jpeg"/><Relationship Id="rId5" Type="http://schemas.openxmlformats.org/officeDocument/2006/relationships/image" Target="../media/image20.jpeg"/><Relationship Id="rId4" Type="http://schemas.openxmlformats.org/officeDocument/2006/relationships/image" Target="../media/image19.pn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12700">
          <a:solidFill>
            <a:schemeClr val="bg2"/>
          </a:solidFill>
        </a:ln>
      </dgm:spPr>
      <dgm:t>
        <a:bodyPr/>
        <a:lstStyle/>
        <a:p>
          <a:r>
            <a:rPr lang="en-US" dirty="0" smtClean="0">
              <a:ln>
                <a:noFill/>
              </a:ln>
            </a:rPr>
            <a:t> </a:t>
          </a:r>
          <a:endParaRPr lang="en-US" dirty="0">
            <a:ln>
              <a:noFill/>
            </a:ln>
          </a:endParaRPr>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2AD6404D-3CB3-427B-B1EB-AEB6A8F72140}">
      <dgm:prSet phldrT="[Text]"/>
      <dgm:spPr>
        <a:blipFill rotWithShape="0">
          <a:blip xmlns:r="http://schemas.openxmlformats.org/officeDocument/2006/relationships" r:embed="rId2"/>
          <a:stretch>
            <a:fillRect/>
          </a:stretch>
        </a:blipFill>
        <a:ln w="12700">
          <a:solidFill>
            <a:schemeClr val="bg2"/>
          </a:solidFill>
        </a:ln>
      </dgm:spPr>
      <dgm:t>
        <a:bodyPr/>
        <a:lstStyle/>
        <a:p>
          <a:r>
            <a:rPr lang="en-US" dirty="0" smtClean="0">
              <a:ln>
                <a:noFill/>
              </a:ln>
            </a:rPr>
            <a:t> </a:t>
          </a:r>
          <a:endParaRPr lang="en-US" dirty="0">
            <a:ln>
              <a:noFill/>
            </a:ln>
          </a:endParaRPr>
        </a:p>
      </dgm:t>
    </dgm:pt>
    <dgm:pt modelId="{9E138BFC-C2D6-45B5-BBF9-7B6914F5BA76}" type="parTrans" cxnId="{BF2E8EBB-A416-4886-AD91-1F16612A4165}">
      <dgm:prSet/>
      <dgm:spPr/>
      <dgm:t>
        <a:bodyPr/>
        <a:lstStyle/>
        <a:p>
          <a:endParaRPr lang="en-US"/>
        </a:p>
      </dgm:t>
    </dgm:pt>
    <dgm:pt modelId="{FD7EB328-22D9-4459-B8F4-7C75296D5430}" type="sibTrans" cxnId="{BF2E8EBB-A416-4886-AD91-1F16612A4165}">
      <dgm:prSet/>
      <dgm:spPr/>
      <dgm:t>
        <a:bodyPr/>
        <a:lstStyle/>
        <a:p>
          <a:endParaRPr lang="en-US"/>
        </a:p>
      </dgm:t>
    </dgm:pt>
    <dgm:pt modelId="{3718D063-62B3-4B20-BA97-757ECB52AE50}">
      <dgm:prSet phldrT="[Text]"/>
      <dgm:spPr>
        <a:blipFill rotWithShape="0">
          <a:blip xmlns:r="http://schemas.openxmlformats.org/officeDocument/2006/relationships" r:embed="rId3"/>
          <a:stretch>
            <a:fillRect/>
          </a:stretch>
        </a:blipFill>
        <a:ln w="12700">
          <a:solidFill>
            <a:schemeClr val="bg2"/>
          </a:solidFill>
        </a:ln>
      </dgm:spPr>
      <dgm:t>
        <a:bodyPr/>
        <a:lstStyle/>
        <a:p>
          <a:r>
            <a:rPr lang="en-US" dirty="0" smtClean="0">
              <a:ln>
                <a:noFill/>
              </a:ln>
            </a:rPr>
            <a:t> </a:t>
          </a:r>
          <a:endParaRPr lang="en-US" dirty="0">
            <a:ln>
              <a:noFill/>
            </a:ln>
          </a:endParaRPr>
        </a:p>
      </dgm:t>
    </dgm:pt>
    <dgm:pt modelId="{7A8D2836-0B07-47AE-BDAE-BEC8710BC6E3}" type="parTrans" cxnId="{7BD65C69-774A-46E1-B767-FB9F438CE615}">
      <dgm:prSet/>
      <dgm:spPr/>
      <dgm:t>
        <a:bodyPr/>
        <a:lstStyle/>
        <a:p>
          <a:endParaRPr lang="en-US"/>
        </a:p>
      </dgm:t>
    </dgm:pt>
    <dgm:pt modelId="{D77B2555-5D6F-4B22-BFEE-965798ED448D}" type="sibTrans" cxnId="{7BD65C69-774A-46E1-B767-FB9F438CE615}">
      <dgm:prSet/>
      <dgm:spPr/>
      <dgm:t>
        <a:bodyPr/>
        <a:lstStyle/>
        <a:p>
          <a:endParaRPr lang="en-US"/>
        </a:p>
      </dgm:t>
    </dgm:pt>
    <dgm:pt modelId="{0C961E0C-E050-4309-94AB-D3A69465B8F7}">
      <dgm:prSet phldrT="[Text]"/>
      <dgm:spPr>
        <a:blipFill rotWithShape="0">
          <a:blip xmlns:r="http://schemas.openxmlformats.org/officeDocument/2006/relationships" r:embed="rId4"/>
          <a:stretch>
            <a:fillRect/>
          </a:stretch>
        </a:blipFill>
        <a:ln w="12700">
          <a:solidFill>
            <a:schemeClr val="bg2"/>
          </a:solidFill>
        </a:ln>
      </dgm:spPr>
      <dgm:t>
        <a:bodyPr/>
        <a:lstStyle/>
        <a:p>
          <a:r>
            <a:rPr lang="en-US" dirty="0" smtClean="0"/>
            <a:t> </a:t>
          </a:r>
          <a:endParaRPr lang="en-US" dirty="0"/>
        </a:p>
      </dgm:t>
    </dgm:pt>
    <dgm:pt modelId="{4962C0C0-30E0-40CD-ADF1-BFE8673B5D04}" type="parTrans" cxnId="{FB1928BA-D8E7-458E-8942-F9F5BB0B7B59}">
      <dgm:prSet/>
      <dgm:spPr/>
      <dgm:t>
        <a:bodyPr/>
        <a:lstStyle/>
        <a:p>
          <a:endParaRPr lang="en-US"/>
        </a:p>
      </dgm:t>
    </dgm:pt>
    <dgm:pt modelId="{259CEB04-4080-4A2C-A810-1B69E09CB691}" type="sibTrans" cxnId="{FB1928BA-D8E7-458E-8942-F9F5BB0B7B59}">
      <dgm:prSet/>
      <dgm:spPr/>
      <dgm:t>
        <a:bodyPr/>
        <a:lstStyle/>
        <a:p>
          <a:endParaRPr lang="en-US"/>
        </a:p>
      </dgm:t>
    </dgm:pt>
    <dgm:pt modelId="{03F399EF-91CF-4D42-BA72-8F1435C76A2E}">
      <dgm:prSet phldrT="[Text]"/>
      <dgm:spPr>
        <a:blipFill rotWithShape="0">
          <a:blip xmlns:r="http://schemas.openxmlformats.org/officeDocument/2006/relationships" r:embed="rId5"/>
          <a:stretch>
            <a:fillRect/>
          </a:stretch>
        </a:blipFill>
        <a:ln w="12700">
          <a:solidFill>
            <a:schemeClr val="bg2"/>
          </a:solidFill>
        </a:ln>
      </dgm:spPr>
      <dgm:t>
        <a:bodyPr/>
        <a:lstStyle/>
        <a:p>
          <a:r>
            <a:rPr lang="en-US" dirty="0" smtClean="0">
              <a:ln>
                <a:noFill/>
              </a:ln>
            </a:rPr>
            <a:t> </a:t>
          </a:r>
          <a:endParaRPr lang="en-US" dirty="0">
            <a:ln>
              <a:noFill/>
            </a:ln>
          </a:endParaRPr>
        </a:p>
      </dgm:t>
    </dgm:pt>
    <dgm:pt modelId="{B853E661-E25B-4753-A533-CA68A3427FB7}" type="parTrans" cxnId="{1918F8A2-14F1-4971-9B34-BAC8EC719A8C}">
      <dgm:prSet/>
      <dgm:spPr/>
      <dgm:t>
        <a:bodyPr/>
        <a:lstStyle/>
        <a:p>
          <a:endParaRPr lang="en-US"/>
        </a:p>
      </dgm:t>
    </dgm:pt>
    <dgm:pt modelId="{E28E0EDF-34AB-4F85-9B8A-208473A6E806}" type="sibTrans" cxnId="{1918F8A2-14F1-4971-9B34-BAC8EC719A8C}">
      <dgm:prSet/>
      <dgm:spPr/>
      <dgm:t>
        <a:bodyPr/>
        <a:lstStyle/>
        <a:p>
          <a:endParaRPr lang="en-US"/>
        </a:p>
      </dgm:t>
    </dgm:pt>
    <dgm:pt modelId="{AC00B34D-FF03-4317-B2DB-209F63098B3B}">
      <dgm:prSet phldrT="[Text]"/>
      <dgm:spPr>
        <a:blipFill rotWithShape="0">
          <a:blip xmlns:r="http://schemas.openxmlformats.org/officeDocument/2006/relationships" r:embed="rId6"/>
          <a:stretch>
            <a:fillRect/>
          </a:stretch>
        </a:blipFill>
        <a:ln w="12700">
          <a:solidFill>
            <a:schemeClr val="bg2"/>
          </a:solidFill>
        </a:ln>
      </dgm:spPr>
      <dgm:t>
        <a:bodyPr/>
        <a:lstStyle/>
        <a:p>
          <a:endParaRPr lang="en-US" dirty="0">
            <a:ln>
              <a:noFill/>
            </a:ln>
          </a:endParaRPr>
        </a:p>
      </dgm:t>
    </dgm:pt>
    <dgm:pt modelId="{631B57B8-A35C-4FA8-B641-948890B3C1C8}" type="parTrans" cxnId="{E95A6FB7-025F-4D45-8437-2EEE6CC27E3B}">
      <dgm:prSet/>
      <dgm:spPr/>
      <dgm:t>
        <a:bodyPr/>
        <a:lstStyle/>
        <a:p>
          <a:endParaRPr lang="en-US"/>
        </a:p>
      </dgm:t>
    </dgm:pt>
    <dgm:pt modelId="{3B07A958-B4BF-4BC2-8E04-5931EA05CEA7}" type="sibTrans" cxnId="{E95A6FB7-025F-4D45-8437-2EEE6CC27E3B}">
      <dgm:prSet/>
      <dgm:spPr/>
      <dgm:t>
        <a:bodyPr/>
        <a:lstStyle/>
        <a:p>
          <a:endParaRPr lang="en-US"/>
        </a:p>
      </dgm:t>
    </dgm:pt>
    <dgm:pt modelId="{FFC2F0C3-C703-45E2-BDDF-7BA3F50A8438}">
      <dgm:prSet phldrT="[Text]"/>
      <dgm:spPr>
        <a:blipFill rotWithShape="0">
          <a:blip xmlns:r="http://schemas.openxmlformats.org/officeDocument/2006/relationships" r:embed="rId7"/>
          <a:stretch>
            <a:fillRect/>
          </a:stretch>
        </a:blipFill>
        <a:ln w="12700">
          <a:solidFill>
            <a:schemeClr val="bg2"/>
          </a:solidFill>
        </a:ln>
      </dgm:spPr>
      <dgm:t>
        <a:bodyPr/>
        <a:lstStyle/>
        <a:p>
          <a:endParaRPr lang="en-US" dirty="0">
            <a:ln>
              <a:noFill/>
            </a:ln>
          </a:endParaRPr>
        </a:p>
      </dgm:t>
    </dgm:pt>
    <dgm:pt modelId="{3F8D77FA-246C-4905-9DCA-7AD8A2F0FA94}" type="parTrans" cxnId="{0F08E193-480E-40BC-9D75-AD5BB9B85CC9}">
      <dgm:prSet/>
      <dgm:spPr/>
      <dgm:t>
        <a:bodyPr/>
        <a:lstStyle/>
        <a:p>
          <a:endParaRPr lang="en-US"/>
        </a:p>
      </dgm:t>
    </dgm:pt>
    <dgm:pt modelId="{200C9595-69F8-419C-8EB4-842AC137C865}" type="sibTrans" cxnId="{0F08E193-480E-40BC-9D75-AD5BB9B85CC9}">
      <dgm:prSet/>
      <dgm:spPr/>
      <dgm:t>
        <a:bodyPr/>
        <a:lstStyle/>
        <a:p>
          <a:endParaRPr lang="en-US"/>
        </a:p>
      </dgm:t>
    </dgm:pt>
    <dgm:pt modelId="{B1A0487F-CCE2-41FE-A26E-7D3E46CA13BD}">
      <dgm:prSet phldrT="[Text]"/>
      <dgm:spPr>
        <a:blipFill rotWithShape="0">
          <a:blip xmlns:r="http://schemas.openxmlformats.org/officeDocument/2006/relationships" r:embed="rId8"/>
          <a:stretch>
            <a:fillRect/>
          </a:stretch>
        </a:blipFill>
        <a:ln w="12700">
          <a:solidFill>
            <a:schemeClr val="bg2"/>
          </a:solidFill>
        </a:ln>
      </dgm:spPr>
      <dgm:t>
        <a:bodyPr/>
        <a:lstStyle/>
        <a:p>
          <a:endParaRPr lang="en-US" dirty="0">
            <a:ln>
              <a:noFill/>
            </a:ln>
          </a:endParaRPr>
        </a:p>
      </dgm:t>
    </dgm:pt>
    <dgm:pt modelId="{F4A50EC2-8001-4967-A083-0E43462FD5DE}" type="parTrans" cxnId="{7FC4A322-05AB-49A3-8050-A31528BC5F05}">
      <dgm:prSet/>
      <dgm:spPr/>
      <dgm:t>
        <a:bodyPr/>
        <a:lstStyle/>
        <a:p>
          <a:endParaRPr lang="en-US"/>
        </a:p>
      </dgm:t>
    </dgm:pt>
    <dgm:pt modelId="{E19EF223-4104-4636-BA22-4183F546FD91}" type="sibTrans" cxnId="{7FC4A322-05AB-49A3-8050-A31528BC5F05}">
      <dgm:prSet/>
      <dgm:spPr/>
      <dgm:t>
        <a:bodyPr/>
        <a:lstStyle/>
        <a:p>
          <a:endParaRPr lang="en-US"/>
        </a:p>
      </dgm:t>
    </dgm:pt>
    <dgm:pt modelId="{C131E8AD-E32A-4175-A0A7-0953A4FE712D}">
      <dgm:prSet phldrT="[Text]"/>
      <dgm:spPr>
        <a:blipFill rotWithShape="0">
          <a:blip xmlns:r="http://schemas.openxmlformats.org/officeDocument/2006/relationships" r:embed="rId9"/>
          <a:stretch>
            <a:fillRect/>
          </a:stretch>
        </a:blipFill>
        <a:ln w="12700">
          <a:solidFill>
            <a:schemeClr val="bg2"/>
          </a:solidFill>
        </a:ln>
      </dgm:spPr>
      <dgm:t>
        <a:bodyPr/>
        <a:lstStyle/>
        <a:p>
          <a:endParaRPr lang="en-US" dirty="0"/>
        </a:p>
      </dgm:t>
    </dgm:pt>
    <dgm:pt modelId="{AF76213B-2ED0-40A5-BD1E-95DD41B8F24F}" type="parTrans" cxnId="{94D99325-BEB6-4376-9D5C-FE2CE448EBF3}">
      <dgm:prSet/>
      <dgm:spPr/>
      <dgm:t>
        <a:bodyPr/>
        <a:lstStyle/>
        <a:p>
          <a:endParaRPr lang="en-US"/>
        </a:p>
      </dgm:t>
    </dgm:pt>
    <dgm:pt modelId="{1E406692-1C07-4BF3-84D6-321A2F3674B7}" type="sibTrans" cxnId="{94D99325-BEB6-4376-9D5C-FE2CE448EBF3}">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dgm:spPr>
        <a:prstGeom prst="rect">
          <a:avLst/>
        </a:prstGeom>
      </dgm:spPr>
      <dgm:t>
        <a:bodyPr/>
        <a:lstStyle/>
        <a:p>
          <a:endParaRPr lang="en-US"/>
        </a:p>
      </dgm:t>
    </dgm:pt>
    <dgm:pt modelId="{3A02BB87-7EE8-45A6-9D8E-CD79CA9DCF25}" type="pres">
      <dgm:prSet presAssocID="{9E138BFC-C2D6-45B5-BBF9-7B6914F5BA76}" presName="Name9" presStyleLbl="parChTrans1D2" presStyleIdx="0" presStyleCnt="8"/>
      <dgm:spPr/>
      <dgm:t>
        <a:bodyPr/>
        <a:lstStyle/>
        <a:p>
          <a:endParaRPr lang="en-US"/>
        </a:p>
      </dgm:t>
    </dgm:pt>
    <dgm:pt modelId="{0F42CD22-F2E4-438D-AE5D-0FCB170D9075}" type="pres">
      <dgm:prSet presAssocID="{9E138BFC-C2D6-45B5-BBF9-7B6914F5BA76}" presName="connTx" presStyleLbl="parChTrans1D2" presStyleIdx="0" presStyleCnt="8"/>
      <dgm:spPr/>
      <dgm:t>
        <a:bodyPr/>
        <a:lstStyle/>
        <a:p>
          <a:endParaRPr lang="en-US"/>
        </a:p>
      </dgm:t>
    </dgm:pt>
    <dgm:pt modelId="{7D111044-13B5-477D-BEA6-D24FB20673A0}" type="pres">
      <dgm:prSet presAssocID="{2AD6404D-3CB3-427B-B1EB-AEB6A8F72140}" presName="node" presStyleLbl="node1" presStyleIdx="0" presStyleCnt="8" custRadScaleRad="101365">
        <dgm:presLayoutVars>
          <dgm:bulletEnabled val="1"/>
        </dgm:presLayoutVars>
      </dgm:prSet>
      <dgm:spPr>
        <a:prstGeom prst="rect">
          <a:avLst/>
        </a:prstGeom>
      </dgm:spPr>
      <dgm:t>
        <a:bodyPr/>
        <a:lstStyle/>
        <a:p>
          <a:endParaRPr lang="en-US"/>
        </a:p>
      </dgm:t>
    </dgm:pt>
    <dgm:pt modelId="{82067F78-83C3-4C10-8042-15544AA79C08}" type="pres">
      <dgm:prSet presAssocID="{7A8D2836-0B07-47AE-BDAE-BEC8710BC6E3}" presName="Name9" presStyleLbl="parChTrans1D2" presStyleIdx="1" presStyleCnt="8"/>
      <dgm:spPr/>
      <dgm:t>
        <a:bodyPr/>
        <a:lstStyle/>
        <a:p>
          <a:endParaRPr lang="en-US"/>
        </a:p>
      </dgm:t>
    </dgm:pt>
    <dgm:pt modelId="{D40A6D27-A868-47F7-AB07-15C29594E481}" type="pres">
      <dgm:prSet presAssocID="{7A8D2836-0B07-47AE-BDAE-BEC8710BC6E3}" presName="connTx" presStyleLbl="parChTrans1D2" presStyleIdx="1" presStyleCnt="8"/>
      <dgm:spPr/>
      <dgm:t>
        <a:bodyPr/>
        <a:lstStyle/>
        <a:p>
          <a:endParaRPr lang="en-US"/>
        </a:p>
      </dgm:t>
    </dgm:pt>
    <dgm:pt modelId="{5C1511EE-2B23-4742-A136-E34C2B616027}" type="pres">
      <dgm:prSet presAssocID="{3718D063-62B3-4B20-BA97-757ECB52AE50}" presName="node" presStyleLbl="node1" presStyleIdx="1" presStyleCnt="8" custRadScaleRad="100970" custRadScaleInc="-2434">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2" presStyleCnt="8"/>
      <dgm:spPr/>
      <dgm:t>
        <a:bodyPr/>
        <a:lstStyle/>
        <a:p>
          <a:endParaRPr lang="en-US"/>
        </a:p>
      </dgm:t>
    </dgm:pt>
    <dgm:pt modelId="{FCDA74AE-0616-4A8D-897A-1EDFC4DBCA92}" type="pres">
      <dgm:prSet presAssocID="{4962C0C0-30E0-40CD-ADF1-BFE8673B5D04}" presName="connTx" presStyleLbl="parChTrans1D2" presStyleIdx="2" presStyleCnt="8"/>
      <dgm:spPr/>
      <dgm:t>
        <a:bodyPr/>
        <a:lstStyle/>
        <a:p>
          <a:endParaRPr lang="en-US"/>
        </a:p>
      </dgm:t>
    </dgm:pt>
    <dgm:pt modelId="{363FBFBE-18E8-4D4D-82C6-7917FE078FE2}" type="pres">
      <dgm:prSet presAssocID="{0C961E0C-E050-4309-94AB-D3A69465B8F7}" presName="node" presStyleLbl="node1" presStyleIdx="2" presStyleCnt="8">
        <dgm:presLayoutVars>
          <dgm:bulletEnabled val="1"/>
        </dgm:presLayoutVars>
      </dgm:prSet>
      <dgm:spPr>
        <a:prstGeom prst="rect">
          <a:avLst/>
        </a:prstGeom>
      </dgm:spPr>
      <dgm:t>
        <a:bodyPr/>
        <a:lstStyle/>
        <a:p>
          <a:endParaRPr lang="en-US"/>
        </a:p>
      </dgm:t>
    </dgm:pt>
    <dgm:pt modelId="{2BE128CD-BF1A-4444-8F31-BB365DFB245D}" type="pres">
      <dgm:prSet presAssocID="{B853E661-E25B-4753-A533-CA68A3427FB7}" presName="Name9" presStyleLbl="parChTrans1D2" presStyleIdx="3" presStyleCnt="8"/>
      <dgm:spPr/>
      <dgm:t>
        <a:bodyPr/>
        <a:lstStyle/>
        <a:p>
          <a:endParaRPr lang="en-US"/>
        </a:p>
      </dgm:t>
    </dgm:pt>
    <dgm:pt modelId="{B4D1FAEB-D6AD-49E2-8692-8BA97FEEEAF7}" type="pres">
      <dgm:prSet presAssocID="{B853E661-E25B-4753-A533-CA68A3427FB7}" presName="connTx" presStyleLbl="parChTrans1D2" presStyleIdx="3" presStyleCnt="8"/>
      <dgm:spPr/>
      <dgm:t>
        <a:bodyPr/>
        <a:lstStyle/>
        <a:p>
          <a:endParaRPr lang="en-US"/>
        </a:p>
      </dgm:t>
    </dgm:pt>
    <dgm:pt modelId="{1D5BE702-CBDC-403C-B926-F33681B56E5C}" type="pres">
      <dgm:prSet presAssocID="{03F399EF-91CF-4D42-BA72-8F1435C76A2E}" presName="node" presStyleLbl="node1" presStyleIdx="3" presStyleCnt="8">
        <dgm:presLayoutVars>
          <dgm:bulletEnabled val="1"/>
        </dgm:presLayoutVars>
      </dgm:prSet>
      <dgm:spPr>
        <a:prstGeom prst="rect">
          <a:avLst/>
        </a:prstGeom>
      </dgm:spPr>
      <dgm:t>
        <a:bodyPr/>
        <a:lstStyle/>
        <a:p>
          <a:endParaRPr lang="en-US"/>
        </a:p>
      </dgm:t>
    </dgm:pt>
    <dgm:pt modelId="{8EE6E08E-0B5E-4841-9757-C68A5283F06B}" type="pres">
      <dgm:prSet presAssocID="{3F8D77FA-246C-4905-9DCA-7AD8A2F0FA94}" presName="Name9" presStyleLbl="parChTrans1D2" presStyleIdx="4" presStyleCnt="8"/>
      <dgm:spPr/>
      <dgm:t>
        <a:bodyPr/>
        <a:lstStyle/>
        <a:p>
          <a:endParaRPr lang="en-US"/>
        </a:p>
      </dgm:t>
    </dgm:pt>
    <dgm:pt modelId="{F1C4CB4B-4BB4-49C2-98E4-19BC31E80D02}" type="pres">
      <dgm:prSet presAssocID="{3F8D77FA-246C-4905-9DCA-7AD8A2F0FA94}" presName="connTx" presStyleLbl="parChTrans1D2" presStyleIdx="4" presStyleCnt="8"/>
      <dgm:spPr/>
      <dgm:t>
        <a:bodyPr/>
        <a:lstStyle/>
        <a:p>
          <a:endParaRPr lang="en-US"/>
        </a:p>
      </dgm:t>
    </dgm:pt>
    <dgm:pt modelId="{FCD0B9B9-2100-4283-A45A-26799E25A180}" type="pres">
      <dgm:prSet presAssocID="{FFC2F0C3-C703-45E2-BDDF-7BA3F50A8438}" presName="node" presStyleLbl="node1" presStyleIdx="4" presStyleCnt="8">
        <dgm:presLayoutVars>
          <dgm:bulletEnabled val="1"/>
        </dgm:presLayoutVars>
      </dgm:prSet>
      <dgm:spPr>
        <a:prstGeom prst="rect">
          <a:avLst/>
        </a:prstGeom>
      </dgm:spPr>
      <dgm:t>
        <a:bodyPr/>
        <a:lstStyle/>
        <a:p>
          <a:endParaRPr lang="en-US"/>
        </a:p>
      </dgm:t>
    </dgm:pt>
    <dgm:pt modelId="{770198EC-0825-4644-AD23-ABC53109887E}" type="pres">
      <dgm:prSet presAssocID="{F4A50EC2-8001-4967-A083-0E43462FD5DE}" presName="Name9" presStyleLbl="parChTrans1D2" presStyleIdx="5" presStyleCnt="8"/>
      <dgm:spPr/>
      <dgm:t>
        <a:bodyPr/>
        <a:lstStyle/>
        <a:p>
          <a:endParaRPr lang="en-US"/>
        </a:p>
      </dgm:t>
    </dgm:pt>
    <dgm:pt modelId="{F7D3A4EC-865A-432B-AA21-A915B1A8D015}" type="pres">
      <dgm:prSet presAssocID="{F4A50EC2-8001-4967-A083-0E43462FD5DE}" presName="connTx" presStyleLbl="parChTrans1D2" presStyleIdx="5" presStyleCnt="8"/>
      <dgm:spPr/>
      <dgm:t>
        <a:bodyPr/>
        <a:lstStyle/>
        <a:p>
          <a:endParaRPr lang="en-US"/>
        </a:p>
      </dgm:t>
    </dgm:pt>
    <dgm:pt modelId="{C101BF68-FF5A-4757-B4F2-A7A7B54D572F}" type="pres">
      <dgm:prSet presAssocID="{B1A0487F-CCE2-41FE-A26E-7D3E46CA13BD}" presName="node" presStyleLbl="node1" presStyleIdx="5" presStyleCnt="8">
        <dgm:presLayoutVars>
          <dgm:bulletEnabled val="1"/>
        </dgm:presLayoutVars>
      </dgm:prSet>
      <dgm:spPr>
        <a:prstGeom prst="rect">
          <a:avLst/>
        </a:prstGeom>
      </dgm:spPr>
      <dgm:t>
        <a:bodyPr/>
        <a:lstStyle/>
        <a:p>
          <a:endParaRPr lang="en-US"/>
        </a:p>
      </dgm:t>
    </dgm:pt>
    <dgm:pt modelId="{D14CEBF0-1975-4D80-9EBF-352FE49F0DA8}" type="pres">
      <dgm:prSet presAssocID="{AF76213B-2ED0-40A5-BD1E-95DD41B8F24F}" presName="Name9" presStyleLbl="parChTrans1D2" presStyleIdx="6" presStyleCnt="8"/>
      <dgm:spPr/>
      <dgm:t>
        <a:bodyPr/>
        <a:lstStyle/>
        <a:p>
          <a:endParaRPr lang="en-US"/>
        </a:p>
      </dgm:t>
    </dgm:pt>
    <dgm:pt modelId="{03ACE87B-BCD7-4FC9-AA8F-CE5C3A306FEC}" type="pres">
      <dgm:prSet presAssocID="{AF76213B-2ED0-40A5-BD1E-95DD41B8F24F}" presName="connTx" presStyleLbl="parChTrans1D2" presStyleIdx="6" presStyleCnt="8"/>
      <dgm:spPr/>
      <dgm:t>
        <a:bodyPr/>
        <a:lstStyle/>
        <a:p>
          <a:endParaRPr lang="en-US"/>
        </a:p>
      </dgm:t>
    </dgm:pt>
    <dgm:pt modelId="{ECC6833C-DF77-44CB-B567-080910E58256}" type="pres">
      <dgm:prSet presAssocID="{C131E8AD-E32A-4175-A0A7-0953A4FE712D}" presName="node" presStyleLbl="node1" presStyleIdx="6" presStyleCnt="8">
        <dgm:presLayoutVars>
          <dgm:bulletEnabled val="1"/>
        </dgm:presLayoutVars>
      </dgm:prSet>
      <dgm:spPr>
        <a:prstGeom prst="rect">
          <a:avLst/>
        </a:prstGeom>
      </dgm:spPr>
      <dgm:t>
        <a:bodyPr/>
        <a:lstStyle/>
        <a:p>
          <a:endParaRPr lang="en-US"/>
        </a:p>
      </dgm:t>
    </dgm:pt>
    <dgm:pt modelId="{A00B5D91-EC93-449D-AE12-629FB5247615}" type="pres">
      <dgm:prSet presAssocID="{631B57B8-A35C-4FA8-B641-948890B3C1C8}" presName="Name9" presStyleLbl="parChTrans1D2" presStyleIdx="7" presStyleCnt="8"/>
      <dgm:spPr/>
      <dgm:t>
        <a:bodyPr/>
        <a:lstStyle/>
        <a:p>
          <a:endParaRPr lang="en-US"/>
        </a:p>
      </dgm:t>
    </dgm:pt>
    <dgm:pt modelId="{066E4E28-FF04-4CA7-8204-9F3F8B843157}" type="pres">
      <dgm:prSet presAssocID="{631B57B8-A35C-4FA8-B641-948890B3C1C8}" presName="connTx" presStyleLbl="parChTrans1D2" presStyleIdx="7" presStyleCnt="8"/>
      <dgm:spPr/>
      <dgm:t>
        <a:bodyPr/>
        <a:lstStyle/>
        <a:p>
          <a:endParaRPr lang="en-US"/>
        </a:p>
      </dgm:t>
    </dgm:pt>
    <dgm:pt modelId="{CF8B398E-B176-417C-AC15-A822717931CA}" type="pres">
      <dgm:prSet presAssocID="{AC00B34D-FF03-4317-B2DB-209F63098B3B}" presName="node" presStyleLbl="node1" presStyleIdx="7" presStyleCnt="8">
        <dgm:presLayoutVars>
          <dgm:bulletEnabled val="1"/>
        </dgm:presLayoutVars>
      </dgm:prSet>
      <dgm:spPr>
        <a:prstGeom prst="rect">
          <a:avLst/>
        </a:prstGeom>
      </dgm:spPr>
      <dgm:t>
        <a:bodyPr/>
        <a:lstStyle/>
        <a:p>
          <a:endParaRPr lang="en-US"/>
        </a:p>
      </dgm:t>
    </dgm:pt>
  </dgm:ptLst>
  <dgm:cxnLst>
    <dgm:cxn modelId="{F92C17F7-9E6C-4472-9B16-4982F8890BF7}" type="presOf" srcId="{B853E661-E25B-4753-A533-CA68A3427FB7}" destId="{2BE128CD-BF1A-4444-8F31-BB365DFB245D}" srcOrd="0" destOrd="0" presId="urn:microsoft.com/office/officeart/2005/8/layout/radial1"/>
    <dgm:cxn modelId="{C6D0C7E7-CCFB-4497-B8CA-539ECD241018}" type="presOf" srcId="{7A8D2836-0B07-47AE-BDAE-BEC8710BC6E3}" destId="{82067F78-83C3-4C10-8042-15544AA79C08}" srcOrd="0" destOrd="0" presId="urn:microsoft.com/office/officeart/2005/8/layout/radial1"/>
    <dgm:cxn modelId="{728D406B-A243-452D-AA75-86C2C190ABD8}" type="presOf" srcId="{B853E661-E25B-4753-A533-CA68A3427FB7}" destId="{B4D1FAEB-D6AD-49E2-8692-8BA97FEEEAF7}" srcOrd="1" destOrd="0" presId="urn:microsoft.com/office/officeart/2005/8/layout/radial1"/>
    <dgm:cxn modelId="{9B91CEC0-C900-4AAA-ABAA-D43FDF988285}" type="presOf" srcId="{B1A0487F-CCE2-41FE-A26E-7D3E46CA13BD}" destId="{C101BF68-FF5A-4757-B4F2-A7A7B54D572F}" srcOrd="0" destOrd="0" presId="urn:microsoft.com/office/officeart/2005/8/layout/radial1"/>
    <dgm:cxn modelId="{FB1928BA-D8E7-458E-8942-F9F5BB0B7B59}" srcId="{85EB4A8F-1F8C-4BD7-B8C5-93C83D4E65A5}" destId="{0C961E0C-E050-4309-94AB-D3A69465B8F7}" srcOrd="2" destOrd="0" parTransId="{4962C0C0-30E0-40CD-ADF1-BFE8673B5D04}" sibTransId="{259CEB04-4080-4A2C-A810-1B69E09CB691}"/>
    <dgm:cxn modelId="{6ECF3345-3003-4CB8-804C-50EB2CC89039}" type="presOf" srcId="{C131E8AD-E32A-4175-A0A7-0953A4FE712D}" destId="{ECC6833C-DF77-44CB-B567-080910E58256}" srcOrd="0" destOrd="0" presId="urn:microsoft.com/office/officeart/2005/8/layout/radial1"/>
    <dgm:cxn modelId="{E95A6FB7-025F-4D45-8437-2EEE6CC27E3B}" srcId="{85EB4A8F-1F8C-4BD7-B8C5-93C83D4E65A5}" destId="{AC00B34D-FF03-4317-B2DB-209F63098B3B}" srcOrd="7" destOrd="0" parTransId="{631B57B8-A35C-4FA8-B641-948890B3C1C8}" sibTransId="{3B07A958-B4BF-4BC2-8E04-5931EA05CEA7}"/>
    <dgm:cxn modelId="{A33CFFF9-4F7C-49A0-910D-F6B94B6EF0B8}" type="presOf" srcId="{AF76213B-2ED0-40A5-BD1E-95DD41B8F24F}" destId="{D14CEBF0-1975-4D80-9EBF-352FE49F0DA8}" srcOrd="0" destOrd="0" presId="urn:microsoft.com/office/officeart/2005/8/layout/radial1"/>
    <dgm:cxn modelId="{C2D7620D-024D-4E9C-ACD4-891B2DD25337}" type="presOf" srcId="{7A8D2836-0B07-47AE-BDAE-BEC8710BC6E3}" destId="{D40A6D27-A868-47F7-AB07-15C29594E481}" srcOrd="1" destOrd="0" presId="urn:microsoft.com/office/officeart/2005/8/layout/radial1"/>
    <dgm:cxn modelId="{94BC6DAA-9302-4696-947E-A6C4A93A8C21}" type="presOf" srcId="{FFC2F0C3-C703-45E2-BDDF-7BA3F50A8438}" destId="{FCD0B9B9-2100-4283-A45A-26799E25A180}" srcOrd="0" destOrd="0" presId="urn:microsoft.com/office/officeart/2005/8/layout/radial1"/>
    <dgm:cxn modelId="{5ED29A59-E0AE-4A1C-84E5-AF8102AA3FF9}" type="presOf" srcId="{F1D410AC-5901-4D74-B50F-F2171A817925}" destId="{4143E124-12ED-4849-9E96-57085C335C08}" srcOrd="0" destOrd="0" presId="urn:microsoft.com/office/officeart/2005/8/layout/radial1"/>
    <dgm:cxn modelId="{DEA98ED7-3ADA-491D-B5E1-821D4A128445}" type="presOf" srcId="{631B57B8-A35C-4FA8-B641-948890B3C1C8}" destId="{A00B5D91-EC93-449D-AE12-629FB5247615}" srcOrd="0" destOrd="0" presId="urn:microsoft.com/office/officeart/2005/8/layout/radial1"/>
    <dgm:cxn modelId="{EAC5ACD1-BAB4-4EA1-86D1-154DAFD41A37}" type="presOf" srcId="{85EB4A8F-1F8C-4BD7-B8C5-93C83D4E65A5}" destId="{FA9773EB-A012-427F-9367-2D150D4899E7}" srcOrd="0" destOrd="0" presId="urn:microsoft.com/office/officeart/2005/8/layout/radial1"/>
    <dgm:cxn modelId="{227A4088-6CC5-45F5-AF2D-BE2D6EF5D05B}" type="presOf" srcId="{AF76213B-2ED0-40A5-BD1E-95DD41B8F24F}" destId="{03ACE87B-BCD7-4FC9-AA8F-CE5C3A306FEC}" srcOrd="1" destOrd="0" presId="urn:microsoft.com/office/officeart/2005/8/layout/radial1"/>
    <dgm:cxn modelId="{1918F8A2-14F1-4971-9B34-BAC8EC719A8C}" srcId="{85EB4A8F-1F8C-4BD7-B8C5-93C83D4E65A5}" destId="{03F399EF-91CF-4D42-BA72-8F1435C76A2E}" srcOrd="3" destOrd="0" parTransId="{B853E661-E25B-4753-A533-CA68A3427FB7}" sibTransId="{E28E0EDF-34AB-4F85-9B8A-208473A6E806}"/>
    <dgm:cxn modelId="{1F738A5E-DBC2-47AA-919B-81149D6B9BD8}" type="presOf" srcId="{9E138BFC-C2D6-45B5-BBF9-7B6914F5BA76}" destId="{3A02BB87-7EE8-45A6-9D8E-CD79CA9DCF25}" srcOrd="0" destOrd="0" presId="urn:microsoft.com/office/officeart/2005/8/layout/radial1"/>
    <dgm:cxn modelId="{9B95F8C0-CA2B-4504-A3A5-95E159C732F3}" type="presOf" srcId="{03F399EF-91CF-4D42-BA72-8F1435C76A2E}" destId="{1D5BE702-CBDC-403C-B926-F33681B56E5C}" srcOrd="0" destOrd="0" presId="urn:microsoft.com/office/officeart/2005/8/layout/radial1"/>
    <dgm:cxn modelId="{94D99325-BEB6-4376-9D5C-FE2CE448EBF3}" srcId="{85EB4A8F-1F8C-4BD7-B8C5-93C83D4E65A5}" destId="{C131E8AD-E32A-4175-A0A7-0953A4FE712D}" srcOrd="6" destOrd="0" parTransId="{AF76213B-2ED0-40A5-BD1E-95DD41B8F24F}" sibTransId="{1E406692-1C07-4BF3-84D6-321A2F3674B7}"/>
    <dgm:cxn modelId="{5F5A8F91-EA77-402D-B470-11314496112D}" type="presOf" srcId="{2AD6404D-3CB3-427B-B1EB-AEB6A8F72140}" destId="{7D111044-13B5-477D-BEA6-D24FB20673A0}" srcOrd="0" destOrd="0" presId="urn:microsoft.com/office/officeart/2005/8/layout/radial1"/>
    <dgm:cxn modelId="{D8A9B45B-1BA3-4E2D-B6D7-DDEECDDB1813}" type="presOf" srcId="{F4A50EC2-8001-4967-A083-0E43462FD5DE}" destId="{770198EC-0825-4644-AD23-ABC53109887E}" srcOrd="0" destOrd="0" presId="urn:microsoft.com/office/officeart/2005/8/layout/radial1"/>
    <dgm:cxn modelId="{FBCB5E8F-0BF6-490F-8BCD-10BAB6349E86}" type="presOf" srcId="{9E138BFC-C2D6-45B5-BBF9-7B6914F5BA76}" destId="{0F42CD22-F2E4-438D-AE5D-0FCB170D9075}" srcOrd="1" destOrd="0" presId="urn:microsoft.com/office/officeart/2005/8/layout/radial1"/>
    <dgm:cxn modelId="{BF2E8EBB-A416-4886-AD91-1F16612A4165}" srcId="{85EB4A8F-1F8C-4BD7-B8C5-93C83D4E65A5}" destId="{2AD6404D-3CB3-427B-B1EB-AEB6A8F72140}" srcOrd="0" destOrd="0" parTransId="{9E138BFC-C2D6-45B5-BBF9-7B6914F5BA76}" sibTransId="{FD7EB328-22D9-4459-B8F4-7C75296D5430}"/>
    <dgm:cxn modelId="{E59F8ED3-36E3-4912-AD57-8F8DAED3EEAE}" type="presOf" srcId="{0C961E0C-E050-4309-94AB-D3A69465B8F7}" destId="{363FBFBE-18E8-4D4D-82C6-7917FE078FE2}" srcOrd="0" destOrd="0" presId="urn:microsoft.com/office/officeart/2005/8/layout/radial1"/>
    <dgm:cxn modelId="{4B30ADB6-D2CF-4432-9418-8402C74C16C9}" type="presOf" srcId="{3F8D77FA-246C-4905-9DCA-7AD8A2F0FA94}" destId="{8EE6E08E-0B5E-4841-9757-C68A5283F06B}" srcOrd="0" destOrd="0" presId="urn:microsoft.com/office/officeart/2005/8/layout/radial1"/>
    <dgm:cxn modelId="{61351A3E-0815-42FA-930D-824F96B70084}" type="presOf" srcId="{3F8D77FA-246C-4905-9DCA-7AD8A2F0FA94}" destId="{F1C4CB4B-4BB4-49C2-98E4-19BC31E80D02}" srcOrd="1" destOrd="0" presId="urn:microsoft.com/office/officeart/2005/8/layout/radial1"/>
    <dgm:cxn modelId="{631A792B-DD76-4A2C-8DD3-6AAAB426B912}" type="presOf" srcId="{3718D063-62B3-4B20-BA97-757ECB52AE50}" destId="{5C1511EE-2B23-4742-A136-E34C2B616027}" srcOrd="0" destOrd="0" presId="urn:microsoft.com/office/officeart/2005/8/layout/radial1"/>
    <dgm:cxn modelId="{7BD65C69-774A-46E1-B767-FB9F438CE615}" srcId="{85EB4A8F-1F8C-4BD7-B8C5-93C83D4E65A5}" destId="{3718D063-62B3-4B20-BA97-757ECB52AE50}" srcOrd="1" destOrd="0" parTransId="{7A8D2836-0B07-47AE-BDAE-BEC8710BC6E3}" sibTransId="{D77B2555-5D6F-4B22-BFEE-965798ED448D}"/>
    <dgm:cxn modelId="{501449B1-6C97-4753-A637-704A1696420D}" type="presOf" srcId="{4962C0C0-30E0-40CD-ADF1-BFE8673B5D04}" destId="{A09F8F7C-A26E-4D15-A2FF-51E091C688D3}" srcOrd="0" destOrd="0" presId="urn:microsoft.com/office/officeart/2005/8/layout/radial1"/>
    <dgm:cxn modelId="{3CDA88B9-E40A-42C1-8567-A1E54B08B204}" type="presOf" srcId="{F4A50EC2-8001-4967-A083-0E43462FD5DE}" destId="{F7D3A4EC-865A-432B-AA21-A915B1A8D015}" srcOrd="1" destOrd="0" presId="urn:microsoft.com/office/officeart/2005/8/layout/radial1"/>
    <dgm:cxn modelId="{DACC680A-8C60-4E5F-B98D-9EA90C8DAE4B}" srcId="{F1D410AC-5901-4D74-B50F-F2171A817925}" destId="{85EB4A8F-1F8C-4BD7-B8C5-93C83D4E65A5}" srcOrd="0" destOrd="0" parTransId="{B4726D38-F4E4-40B4-BFF3-07E333256EBA}" sibTransId="{C8E27418-2C3D-458A-8666-ECCC8C12A295}"/>
    <dgm:cxn modelId="{0F08E193-480E-40BC-9D75-AD5BB9B85CC9}" srcId="{85EB4A8F-1F8C-4BD7-B8C5-93C83D4E65A5}" destId="{FFC2F0C3-C703-45E2-BDDF-7BA3F50A8438}" srcOrd="4" destOrd="0" parTransId="{3F8D77FA-246C-4905-9DCA-7AD8A2F0FA94}" sibTransId="{200C9595-69F8-419C-8EB4-842AC137C865}"/>
    <dgm:cxn modelId="{D32DED4F-2FA3-42EE-B97B-38A41FD25A3F}" type="presOf" srcId="{4962C0C0-30E0-40CD-ADF1-BFE8673B5D04}" destId="{FCDA74AE-0616-4A8D-897A-1EDFC4DBCA92}" srcOrd="1" destOrd="0" presId="urn:microsoft.com/office/officeart/2005/8/layout/radial1"/>
    <dgm:cxn modelId="{806A5FBB-CF63-47A1-BBA3-B0CF4B61B071}" type="presOf" srcId="{AC00B34D-FF03-4317-B2DB-209F63098B3B}" destId="{CF8B398E-B176-417C-AC15-A822717931CA}" srcOrd="0" destOrd="0" presId="urn:microsoft.com/office/officeart/2005/8/layout/radial1"/>
    <dgm:cxn modelId="{E17899EF-2312-46FF-BC94-7CA38F0336E7}" type="presOf" srcId="{631B57B8-A35C-4FA8-B641-948890B3C1C8}" destId="{066E4E28-FF04-4CA7-8204-9F3F8B843157}" srcOrd="1" destOrd="0" presId="urn:microsoft.com/office/officeart/2005/8/layout/radial1"/>
    <dgm:cxn modelId="{7FC4A322-05AB-49A3-8050-A31528BC5F05}" srcId="{85EB4A8F-1F8C-4BD7-B8C5-93C83D4E65A5}" destId="{B1A0487F-CCE2-41FE-A26E-7D3E46CA13BD}" srcOrd="5" destOrd="0" parTransId="{F4A50EC2-8001-4967-A083-0E43462FD5DE}" sibTransId="{E19EF223-4104-4636-BA22-4183F546FD91}"/>
    <dgm:cxn modelId="{E12BAE2F-8442-4966-8226-8BF805B5E74B}" type="presParOf" srcId="{4143E124-12ED-4849-9E96-57085C335C08}" destId="{FA9773EB-A012-427F-9367-2D150D4899E7}" srcOrd="0" destOrd="0" presId="urn:microsoft.com/office/officeart/2005/8/layout/radial1"/>
    <dgm:cxn modelId="{5C7873D8-30ED-4D2F-827E-1E9830007A58}" type="presParOf" srcId="{4143E124-12ED-4849-9E96-57085C335C08}" destId="{3A02BB87-7EE8-45A6-9D8E-CD79CA9DCF25}" srcOrd="1" destOrd="0" presId="urn:microsoft.com/office/officeart/2005/8/layout/radial1"/>
    <dgm:cxn modelId="{8CF7F988-B844-4A11-82EC-F085F5569058}" type="presParOf" srcId="{3A02BB87-7EE8-45A6-9D8E-CD79CA9DCF25}" destId="{0F42CD22-F2E4-438D-AE5D-0FCB170D9075}" srcOrd="0" destOrd="0" presId="urn:microsoft.com/office/officeart/2005/8/layout/radial1"/>
    <dgm:cxn modelId="{6F67EFC7-01B3-4155-A4D3-A0B35C9558AD}" type="presParOf" srcId="{4143E124-12ED-4849-9E96-57085C335C08}" destId="{7D111044-13B5-477D-BEA6-D24FB20673A0}" srcOrd="2" destOrd="0" presId="urn:microsoft.com/office/officeart/2005/8/layout/radial1"/>
    <dgm:cxn modelId="{4839625B-0195-4253-ACB3-45F1D33C7501}" type="presParOf" srcId="{4143E124-12ED-4849-9E96-57085C335C08}" destId="{82067F78-83C3-4C10-8042-15544AA79C08}" srcOrd="3" destOrd="0" presId="urn:microsoft.com/office/officeart/2005/8/layout/radial1"/>
    <dgm:cxn modelId="{2077C832-D6B8-4861-A968-76244C26536C}" type="presParOf" srcId="{82067F78-83C3-4C10-8042-15544AA79C08}" destId="{D40A6D27-A868-47F7-AB07-15C29594E481}" srcOrd="0" destOrd="0" presId="urn:microsoft.com/office/officeart/2005/8/layout/radial1"/>
    <dgm:cxn modelId="{32431B95-C455-4802-8F0D-91DFD7204505}" type="presParOf" srcId="{4143E124-12ED-4849-9E96-57085C335C08}" destId="{5C1511EE-2B23-4742-A136-E34C2B616027}" srcOrd="4" destOrd="0" presId="urn:microsoft.com/office/officeart/2005/8/layout/radial1"/>
    <dgm:cxn modelId="{E09E86CB-084F-4401-8F2B-F18003115C54}" type="presParOf" srcId="{4143E124-12ED-4849-9E96-57085C335C08}" destId="{A09F8F7C-A26E-4D15-A2FF-51E091C688D3}" srcOrd="5" destOrd="0" presId="urn:microsoft.com/office/officeart/2005/8/layout/radial1"/>
    <dgm:cxn modelId="{BF8AC961-FDE4-4EEB-B143-9C068E0631E8}" type="presParOf" srcId="{A09F8F7C-A26E-4D15-A2FF-51E091C688D3}" destId="{FCDA74AE-0616-4A8D-897A-1EDFC4DBCA92}" srcOrd="0" destOrd="0" presId="urn:microsoft.com/office/officeart/2005/8/layout/radial1"/>
    <dgm:cxn modelId="{3FD553F3-E1EB-4D01-B3D2-782AFADDA43D}" type="presParOf" srcId="{4143E124-12ED-4849-9E96-57085C335C08}" destId="{363FBFBE-18E8-4D4D-82C6-7917FE078FE2}" srcOrd="6" destOrd="0" presId="urn:microsoft.com/office/officeart/2005/8/layout/radial1"/>
    <dgm:cxn modelId="{CEBD2D37-76AF-4157-8D62-56C8D1FA16C2}" type="presParOf" srcId="{4143E124-12ED-4849-9E96-57085C335C08}" destId="{2BE128CD-BF1A-4444-8F31-BB365DFB245D}" srcOrd="7" destOrd="0" presId="urn:microsoft.com/office/officeart/2005/8/layout/radial1"/>
    <dgm:cxn modelId="{851454EC-86F8-48E2-B703-E449CB7FC108}" type="presParOf" srcId="{2BE128CD-BF1A-4444-8F31-BB365DFB245D}" destId="{B4D1FAEB-D6AD-49E2-8692-8BA97FEEEAF7}" srcOrd="0" destOrd="0" presId="urn:microsoft.com/office/officeart/2005/8/layout/radial1"/>
    <dgm:cxn modelId="{710F9BB4-8923-4082-B94C-171688FC3105}" type="presParOf" srcId="{4143E124-12ED-4849-9E96-57085C335C08}" destId="{1D5BE702-CBDC-403C-B926-F33681B56E5C}" srcOrd="8" destOrd="0" presId="urn:microsoft.com/office/officeart/2005/8/layout/radial1"/>
    <dgm:cxn modelId="{3BDFD681-28FB-4559-B741-D0482123053F}" type="presParOf" srcId="{4143E124-12ED-4849-9E96-57085C335C08}" destId="{8EE6E08E-0B5E-4841-9757-C68A5283F06B}" srcOrd="9" destOrd="0" presId="urn:microsoft.com/office/officeart/2005/8/layout/radial1"/>
    <dgm:cxn modelId="{2375ABBA-D01E-4570-9475-034FA8721619}" type="presParOf" srcId="{8EE6E08E-0B5E-4841-9757-C68A5283F06B}" destId="{F1C4CB4B-4BB4-49C2-98E4-19BC31E80D02}" srcOrd="0" destOrd="0" presId="urn:microsoft.com/office/officeart/2005/8/layout/radial1"/>
    <dgm:cxn modelId="{012B992B-4009-4CC1-9A3E-9D2DC4CCCA95}" type="presParOf" srcId="{4143E124-12ED-4849-9E96-57085C335C08}" destId="{FCD0B9B9-2100-4283-A45A-26799E25A180}" srcOrd="10" destOrd="0" presId="urn:microsoft.com/office/officeart/2005/8/layout/radial1"/>
    <dgm:cxn modelId="{DFC52E0F-24D8-46D2-8BA5-2D836AD09098}" type="presParOf" srcId="{4143E124-12ED-4849-9E96-57085C335C08}" destId="{770198EC-0825-4644-AD23-ABC53109887E}" srcOrd="11" destOrd="0" presId="urn:microsoft.com/office/officeart/2005/8/layout/radial1"/>
    <dgm:cxn modelId="{40C757AC-0D61-45A6-AAFE-1225B5493447}" type="presParOf" srcId="{770198EC-0825-4644-AD23-ABC53109887E}" destId="{F7D3A4EC-865A-432B-AA21-A915B1A8D015}" srcOrd="0" destOrd="0" presId="urn:microsoft.com/office/officeart/2005/8/layout/radial1"/>
    <dgm:cxn modelId="{F4681642-AE14-41B4-B96C-AFA605B7E4A7}" type="presParOf" srcId="{4143E124-12ED-4849-9E96-57085C335C08}" destId="{C101BF68-FF5A-4757-B4F2-A7A7B54D572F}" srcOrd="12" destOrd="0" presId="urn:microsoft.com/office/officeart/2005/8/layout/radial1"/>
    <dgm:cxn modelId="{CEF2B7A2-0C9A-4AEE-8784-E21FDD905A8E}" type="presParOf" srcId="{4143E124-12ED-4849-9E96-57085C335C08}" destId="{D14CEBF0-1975-4D80-9EBF-352FE49F0DA8}" srcOrd="13" destOrd="0" presId="urn:microsoft.com/office/officeart/2005/8/layout/radial1"/>
    <dgm:cxn modelId="{916A9BF6-FC62-41EF-80E3-EB937886EBE9}" type="presParOf" srcId="{D14CEBF0-1975-4D80-9EBF-352FE49F0DA8}" destId="{03ACE87B-BCD7-4FC9-AA8F-CE5C3A306FEC}" srcOrd="0" destOrd="0" presId="urn:microsoft.com/office/officeart/2005/8/layout/radial1"/>
    <dgm:cxn modelId="{92FC3746-7002-43E8-A4FC-01221CBED3C0}" type="presParOf" srcId="{4143E124-12ED-4849-9E96-57085C335C08}" destId="{ECC6833C-DF77-44CB-B567-080910E58256}" srcOrd="14" destOrd="0" presId="urn:microsoft.com/office/officeart/2005/8/layout/radial1"/>
    <dgm:cxn modelId="{DAE0D1CD-040C-45EB-88D3-6C1C595FB93B}" type="presParOf" srcId="{4143E124-12ED-4849-9E96-57085C335C08}" destId="{A00B5D91-EC93-449D-AE12-629FB5247615}" srcOrd="15" destOrd="0" presId="urn:microsoft.com/office/officeart/2005/8/layout/radial1"/>
    <dgm:cxn modelId="{F159656C-34CD-4B93-8FD7-3950EA1A65AA}" type="presParOf" srcId="{A00B5D91-EC93-449D-AE12-629FB5247615}" destId="{066E4E28-FF04-4CA7-8204-9F3F8B843157}" srcOrd="0" destOrd="0" presId="urn:microsoft.com/office/officeart/2005/8/layout/radial1"/>
    <dgm:cxn modelId="{CE2B2180-7086-444B-A3FB-A442DE862196}" type="presParOf" srcId="{4143E124-12ED-4849-9E96-57085C335C08}" destId="{CF8B398E-B176-417C-AC15-A822717931CA}" srcOrd="16"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7964F2F-2834-452F-9AF6-917B34D31DA6}" type="doc">
      <dgm:prSet loTypeId="urn:microsoft.com/office/officeart/2005/8/layout/radial1" loCatId="relationship" qsTypeId="urn:microsoft.com/office/officeart/2005/8/quickstyle/simple1" qsCatId="simple" csTypeId="urn:microsoft.com/office/officeart/2005/8/colors/accent3_2" csCatId="accent3" phldr="1"/>
      <dgm:spPr/>
      <dgm:t>
        <a:bodyPr/>
        <a:lstStyle/>
        <a:p>
          <a:endParaRPr lang="en-US"/>
        </a:p>
      </dgm:t>
    </dgm:pt>
    <dgm:pt modelId="{068E066E-F157-40A2-816E-FF07B4447C49}">
      <dgm:prSet phldrT="[Text]"/>
      <dgm:spPr>
        <a:blipFill rotWithShape="0">
          <a:blip xmlns:r="http://schemas.openxmlformats.org/officeDocument/2006/relationships" r:embed="rId1"/>
          <a:stretch>
            <a:fillRect/>
          </a:stretch>
        </a:blipFill>
        <a:ln w="12700">
          <a:solidFill>
            <a:schemeClr val="bg2"/>
          </a:solidFill>
        </a:ln>
      </dgm:spPr>
      <dgm:t>
        <a:bodyPr/>
        <a:lstStyle/>
        <a:p>
          <a:endParaRPr lang="en-US" dirty="0"/>
        </a:p>
      </dgm:t>
    </dgm:pt>
    <dgm:pt modelId="{7188A72E-9C4F-485E-9BCE-9796E14E7B98}" type="parTrans" cxnId="{F51153AC-5B25-4901-923B-454354CB7BFE}">
      <dgm:prSet/>
      <dgm:spPr/>
      <dgm:t>
        <a:bodyPr/>
        <a:lstStyle/>
        <a:p>
          <a:endParaRPr lang="en-US"/>
        </a:p>
      </dgm:t>
    </dgm:pt>
    <dgm:pt modelId="{169E6A77-F18E-47DA-BF97-B7349D86B3BE}" type="sibTrans" cxnId="{F51153AC-5B25-4901-923B-454354CB7BFE}">
      <dgm:prSet/>
      <dgm:spPr/>
      <dgm:t>
        <a:bodyPr/>
        <a:lstStyle/>
        <a:p>
          <a:endParaRPr lang="en-US"/>
        </a:p>
      </dgm:t>
    </dgm:pt>
    <dgm:pt modelId="{C6934136-77C6-4A95-955D-1A7047C7ACD7}">
      <dgm:prSet phldrT="[Text]"/>
      <dgm:spPr>
        <a:blipFill rotWithShape="0">
          <a:blip xmlns:r="http://schemas.openxmlformats.org/officeDocument/2006/relationships" r:embed="rId2"/>
          <a:stretch>
            <a:fillRect/>
          </a:stretch>
        </a:blipFill>
        <a:ln w="12700">
          <a:solidFill>
            <a:schemeClr val="bg2"/>
          </a:solidFill>
        </a:ln>
      </dgm:spPr>
      <dgm:t>
        <a:bodyPr/>
        <a:lstStyle/>
        <a:p>
          <a:r>
            <a:rPr lang="en-US" dirty="0" smtClean="0"/>
            <a:t>  </a:t>
          </a:r>
          <a:endParaRPr lang="en-US" dirty="0"/>
        </a:p>
      </dgm:t>
    </dgm:pt>
    <dgm:pt modelId="{81803C2C-2DBF-4A21-BB2C-0C661D2B35F0}" type="parTrans" cxnId="{834ED910-1247-4960-8E88-AAB27E406E01}">
      <dgm:prSet/>
      <dgm:spPr/>
      <dgm:t>
        <a:bodyPr/>
        <a:lstStyle/>
        <a:p>
          <a:endParaRPr lang="en-US"/>
        </a:p>
      </dgm:t>
    </dgm:pt>
    <dgm:pt modelId="{232EE292-9EE9-4AEE-BED7-6F7AA1311FE7}" type="sibTrans" cxnId="{834ED910-1247-4960-8E88-AAB27E406E01}">
      <dgm:prSet/>
      <dgm:spPr/>
      <dgm:t>
        <a:bodyPr/>
        <a:lstStyle/>
        <a:p>
          <a:endParaRPr lang="en-US"/>
        </a:p>
      </dgm:t>
    </dgm:pt>
    <dgm:pt modelId="{D987B4AA-A5F4-4280-8747-4087A56CCBD0}">
      <dgm:prSet phldrT="[Text]"/>
      <dgm:spPr>
        <a:blipFill rotWithShape="0">
          <a:blip xmlns:r="http://schemas.openxmlformats.org/officeDocument/2006/relationships" r:embed="rId3"/>
          <a:stretch>
            <a:fillRect/>
          </a:stretch>
        </a:blipFill>
        <a:ln w="12700">
          <a:solidFill>
            <a:schemeClr val="bg2"/>
          </a:solidFill>
        </a:ln>
      </dgm:spPr>
      <dgm:t>
        <a:bodyPr/>
        <a:lstStyle/>
        <a:p>
          <a:endParaRPr lang="en-US" dirty="0"/>
        </a:p>
      </dgm:t>
    </dgm:pt>
    <dgm:pt modelId="{CD167E17-B931-4439-8789-FCB7D59B085A}" type="parTrans" cxnId="{BBA07E2A-7D96-4CD2-B399-DB984F062F14}">
      <dgm:prSet/>
      <dgm:spPr/>
      <dgm:t>
        <a:bodyPr/>
        <a:lstStyle/>
        <a:p>
          <a:endParaRPr lang="en-US"/>
        </a:p>
      </dgm:t>
    </dgm:pt>
    <dgm:pt modelId="{32EB8872-6ACE-46B2-A267-AFD77A169D6C}" type="sibTrans" cxnId="{BBA07E2A-7D96-4CD2-B399-DB984F062F14}">
      <dgm:prSet/>
      <dgm:spPr/>
      <dgm:t>
        <a:bodyPr/>
        <a:lstStyle/>
        <a:p>
          <a:endParaRPr lang="en-US"/>
        </a:p>
      </dgm:t>
    </dgm:pt>
    <dgm:pt modelId="{C0622105-114E-40FE-8947-D030C85A2C0F}">
      <dgm:prSet phldrT="[Text]"/>
      <dgm:spPr>
        <a:blipFill rotWithShape="0">
          <a:blip xmlns:r="http://schemas.openxmlformats.org/officeDocument/2006/relationships" r:embed="rId4"/>
          <a:stretch>
            <a:fillRect/>
          </a:stretch>
        </a:blipFill>
        <a:ln w="12700">
          <a:solidFill>
            <a:schemeClr val="bg2"/>
          </a:solidFill>
        </a:ln>
      </dgm:spPr>
      <dgm:t>
        <a:bodyPr/>
        <a:lstStyle/>
        <a:p>
          <a:endParaRPr lang="en-US" dirty="0"/>
        </a:p>
      </dgm:t>
    </dgm:pt>
    <dgm:pt modelId="{50A68B26-DAA1-46A8-A6F2-DC85881E2695}" type="parTrans" cxnId="{825EC743-0253-4D1A-A597-6878D2D615EA}">
      <dgm:prSet/>
      <dgm:spPr/>
      <dgm:t>
        <a:bodyPr/>
        <a:lstStyle/>
        <a:p>
          <a:endParaRPr lang="en-US"/>
        </a:p>
      </dgm:t>
    </dgm:pt>
    <dgm:pt modelId="{F2E02288-9AEC-4B85-9F79-03A9A983B9B7}" type="sibTrans" cxnId="{825EC743-0253-4D1A-A597-6878D2D615EA}">
      <dgm:prSet/>
      <dgm:spPr/>
      <dgm:t>
        <a:bodyPr/>
        <a:lstStyle/>
        <a:p>
          <a:endParaRPr lang="en-US"/>
        </a:p>
      </dgm:t>
    </dgm:pt>
    <dgm:pt modelId="{70B411E2-1FFD-4666-9004-353D906BE037}" type="pres">
      <dgm:prSet presAssocID="{57964F2F-2834-452F-9AF6-917B34D31DA6}" presName="cycle" presStyleCnt="0">
        <dgm:presLayoutVars>
          <dgm:chMax val="1"/>
          <dgm:dir/>
          <dgm:animLvl val="ctr"/>
          <dgm:resizeHandles val="exact"/>
        </dgm:presLayoutVars>
      </dgm:prSet>
      <dgm:spPr/>
      <dgm:t>
        <a:bodyPr/>
        <a:lstStyle/>
        <a:p>
          <a:endParaRPr lang="en-US"/>
        </a:p>
      </dgm:t>
    </dgm:pt>
    <dgm:pt modelId="{5904A0DC-BD4C-4718-911C-F02DB10DE6E1}" type="pres">
      <dgm:prSet presAssocID="{068E066E-F157-40A2-816E-FF07B4447C49}" presName="centerShape" presStyleLbl="node0" presStyleIdx="0" presStyleCnt="1" custLinFactNeighborX="185" custLinFactNeighborY="-381"/>
      <dgm:spPr>
        <a:prstGeom prst="rect">
          <a:avLst/>
        </a:prstGeom>
      </dgm:spPr>
      <dgm:t>
        <a:bodyPr/>
        <a:lstStyle/>
        <a:p>
          <a:endParaRPr lang="en-US"/>
        </a:p>
      </dgm:t>
    </dgm:pt>
    <dgm:pt modelId="{48175F5B-C946-4459-A70B-6A05D7AF035A}" type="pres">
      <dgm:prSet presAssocID="{81803C2C-2DBF-4A21-BB2C-0C661D2B35F0}" presName="Name9" presStyleLbl="parChTrans1D2" presStyleIdx="0" presStyleCnt="3"/>
      <dgm:spPr/>
      <dgm:t>
        <a:bodyPr/>
        <a:lstStyle/>
        <a:p>
          <a:endParaRPr lang="en-US"/>
        </a:p>
      </dgm:t>
    </dgm:pt>
    <dgm:pt modelId="{690AB9FD-166E-4F7E-B0BD-A7414E9D116C}" type="pres">
      <dgm:prSet presAssocID="{81803C2C-2DBF-4A21-BB2C-0C661D2B35F0}" presName="connTx" presStyleLbl="parChTrans1D2" presStyleIdx="0" presStyleCnt="3"/>
      <dgm:spPr/>
      <dgm:t>
        <a:bodyPr/>
        <a:lstStyle/>
        <a:p>
          <a:endParaRPr lang="en-US"/>
        </a:p>
      </dgm:t>
    </dgm:pt>
    <dgm:pt modelId="{42562EA8-7A22-4320-BFD9-046FDFF9B980}" type="pres">
      <dgm:prSet presAssocID="{C6934136-77C6-4A95-955D-1A7047C7ACD7}" presName="node" presStyleLbl="node1" presStyleIdx="0" presStyleCnt="3" custRadScaleRad="100764" custRadScaleInc="351">
        <dgm:presLayoutVars>
          <dgm:bulletEnabled val="1"/>
        </dgm:presLayoutVars>
      </dgm:prSet>
      <dgm:spPr>
        <a:prstGeom prst="rect">
          <a:avLst/>
        </a:prstGeom>
      </dgm:spPr>
      <dgm:t>
        <a:bodyPr/>
        <a:lstStyle/>
        <a:p>
          <a:endParaRPr lang="en-US"/>
        </a:p>
      </dgm:t>
    </dgm:pt>
    <dgm:pt modelId="{8BE7DBAB-A8DC-467F-8839-68D44257F303}" type="pres">
      <dgm:prSet presAssocID="{CD167E17-B931-4439-8789-FCB7D59B085A}" presName="Name9" presStyleLbl="parChTrans1D2" presStyleIdx="1" presStyleCnt="3"/>
      <dgm:spPr/>
      <dgm:t>
        <a:bodyPr/>
        <a:lstStyle/>
        <a:p>
          <a:endParaRPr lang="en-US"/>
        </a:p>
      </dgm:t>
    </dgm:pt>
    <dgm:pt modelId="{A3F84E33-80F6-47D9-BE1B-1FCE88313FB9}" type="pres">
      <dgm:prSet presAssocID="{CD167E17-B931-4439-8789-FCB7D59B085A}" presName="connTx" presStyleLbl="parChTrans1D2" presStyleIdx="1" presStyleCnt="3"/>
      <dgm:spPr/>
      <dgm:t>
        <a:bodyPr/>
        <a:lstStyle/>
        <a:p>
          <a:endParaRPr lang="en-US"/>
        </a:p>
      </dgm:t>
    </dgm:pt>
    <dgm:pt modelId="{FC7AAB85-E66A-4855-92AC-F37AFD49B617}" type="pres">
      <dgm:prSet presAssocID="{D987B4AA-A5F4-4280-8747-4087A56CCBD0}" presName="node" presStyleLbl="node1" presStyleIdx="1" presStyleCnt="3" custRadScaleRad="99943" custRadScaleInc="-808">
        <dgm:presLayoutVars>
          <dgm:bulletEnabled val="1"/>
        </dgm:presLayoutVars>
      </dgm:prSet>
      <dgm:spPr>
        <a:prstGeom prst="rect">
          <a:avLst/>
        </a:prstGeom>
      </dgm:spPr>
      <dgm:t>
        <a:bodyPr/>
        <a:lstStyle/>
        <a:p>
          <a:endParaRPr lang="en-US"/>
        </a:p>
      </dgm:t>
    </dgm:pt>
    <dgm:pt modelId="{238FC43A-85C9-4787-A068-07541E304930}" type="pres">
      <dgm:prSet presAssocID="{50A68B26-DAA1-46A8-A6F2-DC85881E2695}" presName="Name9" presStyleLbl="parChTrans1D2" presStyleIdx="2" presStyleCnt="3"/>
      <dgm:spPr/>
      <dgm:t>
        <a:bodyPr/>
        <a:lstStyle/>
        <a:p>
          <a:endParaRPr lang="en-US"/>
        </a:p>
      </dgm:t>
    </dgm:pt>
    <dgm:pt modelId="{E38DC6CD-4B01-43D1-82BE-FC77E447DBAB}" type="pres">
      <dgm:prSet presAssocID="{50A68B26-DAA1-46A8-A6F2-DC85881E2695}" presName="connTx" presStyleLbl="parChTrans1D2" presStyleIdx="2" presStyleCnt="3"/>
      <dgm:spPr/>
      <dgm:t>
        <a:bodyPr/>
        <a:lstStyle/>
        <a:p>
          <a:endParaRPr lang="en-US"/>
        </a:p>
      </dgm:t>
    </dgm:pt>
    <dgm:pt modelId="{DA2F9D96-B45B-42A4-9F61-2F0022584BE9}" type="pres">
      <dgm:prSet presAssocID="{C0622105-114E-40FE-8947-D030C85A2C0F}" presName="node" presStyleLbl="node1" presStyleIdx="2" presStyleCnt="3" custRadScaleRad="99300" custRadScaleInc="457">
        <dgm:presLayoutVars>
          <dgm:bulletEnabled val="1"/>
        </dgm:presLayoutVars>
      </dgm:prSet>
      <dgm:spPr>
        <a:prstGeom prst="rect">
          <a:avLst/>
        </a:prstGeom>
      </dgm:spPr>
      <dgm:t>
        <a:bodyPr/>
        <a:lstStyle/>
        <a:p>
          <a:endParaRPr lang="en-US"/>
        </a:p>
      </dgm:t>
    </dgm:pt>
  </dgm:ptLst>
  <dgm:cxnLst>
    <dgm:cxn modelId="{07F34F65-1E8C-429F-ACB8-C282AC80E1A6}" type="presOf" srcId="{068E066E-F157-40A2-816E-FF07B4447C49}" destId="{5904A0DC-BD4C-4718-911C-F02DB10DE6E1}" srcOrd="0" destOrd="0" presId="urn:microsoft.com/office/officeart/2005/8/layout/radial1"/>
    <dgm:cxn modelId="{117070B0-061D-4E63-9C76-76707783E93C}" type="presOf" srcId="{81803C2C-2DBF-4A21-BB2C-0C661D2B35F0}" destId="{48175F5B-C946-4459-A70B-6A05D7AF035A}" srcOrd="0" destOrd="0" presId="urn:microsoft.com/office/officeart/2005/8/layout/radial1"/>
    <dgm:cxn modelId="{74F06A06-5D79-46B4-AD7A-5B4820908407}" type="presOf" srcId="{C0622105-114E-40FE-8947-D030C85A2C0F}" destId="{DA2F9D96-B45B-42A4-9F61-2F0022584BE9}" srcOrd="0" destOrd="0" presId="urn:microsoft.com/office/officeart/2005/8/layout/radial1"/>
    <dgm:cxn modelId="{624BB601-BD1C-45F0-914C-CAC2660D9A1F}" type="presOf" srcId="{50A68B26-DAA1-46A8-A6F2-DC85881E2695}" destId="{238FC43A-85C9-4787-A068-07541E304930}" srcOrd="0" destOrd="0" presId="urn:microsoft.com/office/officeart/2005/8/layout/radial1"/>
    <dgm:cxn modelId="{3A209840-0360-4B22-905F-42A3072DC193}" type="presOf" srcId="{CD167E17-B931-4439-8789-FCB7D59B085A}" destId="{8BE7DBAB-A8DC-467F-8839-68D44257F303}" srcOrd="0" destOrd="0" presId="urn:microsoft.com/office/officeart/2005/8/layout/radial1"/>
    <dgm:cxn modelId="{825EC743-0253-4D1A-A597-6878D2D615EA}" srcId="{068E066E-F157-40A2-816E-FF07B4447C49}" destId="{C0622105-114E-40FE-8947-D030C85A2C0F}" srcOrd="2" destOrd="0" parTransId="{50A68B26-DAA1-46A8-A6F2-DC85881E2695}" sibTransId="{F2E02288-9AEC-4B85-9F79-03A9A983B9B7}"/>
    <dgm:cxn modelId="{834ED910-1247-4960-8E88-AAB27E406E01}" srcId="{068E066E-F157-40A2-816E-FF07B4447C49}" destId="{C6934136-77C6-4A95-955D-1A7047C7ACD7}" srcOrd="0" destOrd="0" parTransId="{81803C2C-2DBF-4A21-BB2C-0C661D2B35F0}" sibTransId="{232EE292-9EE9-4AEE-BED7-6F7AA1311FE7}"/>
    <dgm:cxn modelId="{BBA07E2A-7D96-4CD2-B399-DB984F062F14}" srcId="{068E066E-F157-40A2-816E-FF07B4447C49}" destId="{D987B4AA-A5F4-4280-8747-4087A56CCBD0}" srcOrd="1" destOrd="0" parTransId="{CD167E17-B931-4439-8789-FCB7D59B085A}" sibTransId="{32EB8872-6ACE-46B2-A267-AFD77A169D6C}"/>
    <dgm:cxn modelId="{727C711F-47B7-4753-B397-5A9537D6B364}" type="presOf" srcId="{C6934136-77C6-4A95-955D-1A7047C7ACD7}" destId="{42562EA8-7A22-4320-BFD9-046FDFF9B980}" srcOrd="0" destOrd="0" presId="urn:microsoft.com/office/officeart/2005/8/layout/radial1"/>
    <dgm:cxn modelId="{65378F13-8BA8-4A25-86CB-F18DAEF2817F}" type="presOf" srcId="{81803C2C-2DBF-4A21-BB2C-0C661D2B35F0}" destId="{690AB9FD-166E-4F7E-B0BD-A7414E9D116C}" srcOrd="1" destOrd="0" presId="urn:microsoft.com/office/officeart/2005/8/layout/radial1"/>
    <dgm:cxn modelId="{F51153AC-5B25-4901-923B-454354CB7BFE}" srcId="{57964F2F-2834-452F-9AF6-917B34D31DA6}" destId="{068E066E-F157-40A2-816E-FF07B4447C49}" srcOrd="0" destOrd="0" parTransId="{7188A72E-9C4F-485E-9BCE-9796E14E7B98}" sibTransId="{169E6A77-F18E-47DA-BF97-B7349D86B3BE}"/>
    <dgm:cxn modelId="{94005E53-DC23-43BF-A6A4-9F197099D51D}" type="presOf" srcId="{57964F2F-2834-452F-9AF6-917B34D31DA6}" destId="{70B411E2-1FFD-4666-9004-353D906BE037}" srcOrd="0" destOrd="0" presId="urn:microsoft.com/office/officeart/2005/8/layout/radial1"/>
    <dgm:cxn modelId="{D4B05E3E-0AC9-4C70-A7F2-675D291268D6}" type="presOf" srcId="{CD167E17-B931-4439-8789-FCB7D59B085A}" destId="{A3F84E33-80F6-47D9-BE1B-1FCE88313FB9}" srcOrd="1" destOrd="0" presId="urn:microsoft.com/office/officeart/2005/8/layout/radial1"/>
    <dgm:cxn modelId="{0C2C60A2-0771-4F41-9F49-5408D3AFEA7F}" type="presOf" srcId="{D987B4AA-A5F4-4280-8747-4087A56CCBD0}" destId="{FC7AAB85-E66A-4855-92AC-F37AFD49B617}" srcOrd="0" destOrd="0" presId="urn:microsoft.com/office/officeart/2005/8/layout/radial1"/>
    <dgm:cxn modelId="{91CC1B7C-2FA6-448F-9561-98535ACF8403}" type="presOf" srcId="{50A68B26-DAA1-46A8-A6F2-DC85881E2695}" destId="{E38DC6CD-4B01-43D1-82BE-FC77E447DBAB}" srcOrd="1" destOrd="0" presId="urn:microsoft.com/office/officeart/2005/8/layout/radial1"/>
    <dgm:cxn modelId="{5B104DE8-EBD4-4E10-B943-8AA681C061D4}" type="presParOf" srcId="{70B411E2-1FFD-4666-9004-353D906BE037}" destId="{5904A0DC-BD4C-4718-911C-F02DB10DE6E1}" srcOrd="0" destOrd="0" presId="urn:microsoft.com/office/officeart/2005/8/layout/radial1"/>
    <dgm:cxn modelId="{4619F724-AEC0-48B7-84F3-CBC84C534806}" type="presParOf" srcId="{70B411E2-1FFD-4666-9004-353D906BE037}" destId="{48175F5B-C946-4459-A70B-6A05D7AF035A}" srcOrd="1" destOrd="0" presId="urn:microsoft.com/office/officeart/2005/8/layout/radial1"/>
    <dgm:cxn modelId="{9A33E794-4C3E-4A00-B6E9-B7B66C3EF300}" type="presParOf" srcId="{48175F5B-C946-4459-A70B-6A05D7AF035A}" destId="{690AB9FD-166E-4F7E-B0BD-A7414E9D116C}" srcOrd="0" destOrd="0" presId="urn:microsoft.com/office/officeart/2005/8/layout/radial1"/>
    <dgm:cxn modelId="{EDFB74F0-4C1C-4D2C-B421-96649A3D6599}" type="presParOf" srcId="{70B411E2-1FFD-4666-9004-353D906BE037}" destId="{42562EA8-7A22-4320-BFD9-046FDFF9B980}" srcOrd="2" destOrd="0" presId="urn:microsoft.com/office/officeart/2005/8/layout/radial1"/>
    <dgm:cxn modelId="{57EB28DC-3889-48E9-BC04-13253DCD185D}" type="presParOf" srcId="{70B411E2-1FFD-4666-9004-353D906BE037}" destId="{8BE7DBAB-A8DC-467F-8839-68D44257F303}" srcOrd="3" destOrd="0" presId="urn:microsoft.com/office/officeart/2005/8/layout/radial1"/>
    <dgm:cxn modelId="{003180C3-CEE6-4BB2-885B-771174F3A8BC}" type="presParOf" srcId="{8BE7DBAB-A8DC-467F-8839-68D44257F303}" destId="{A3F84E33-80F6-47D9-BE1B-1FCE88313FB9}" srcOrd="0" destOrd="0" presId="urn:microsoft.com/office/officeart/2005/8/layout/radial1"/>
    <dgm:cxn modelId="{9630113E-C072-4545-BB2B-F6A2363E6303}" type="presParOf" srcId="{70B411E2-1FFD-4666-9004-353D906BE037}" destId="{FC7AAB85-E66A-4855-92AC-F37AFD49B617}" srcOrd="4" destOrd="0" presId="urn:microsoft.com/office/officeart/2005/8/layout/radial1"/>
    <dgm:cxn modelId="{98BB82EA-A735-4940-BAEB-2805322AFA9C}" type="presParOf" srcId="{70B411E2-1FFD-4666-9004-353D906BE037}" destId="{238FC43A-85C9-4787-A068-07541E304930}" srcOrd="5" destOrd="0" presId="urn:microsoft.com/office/officeart/2005/8/layout/radial1"/>
    <dgm:cxn modelId="{446FFF93-F80F-4127-8796-AF7C86FA90E6}" type="presParOf" srcId="{238FC43A-85C9-4787-A068-07541E304930}" destId="{E38DC6CD-4B01-43D1-82BE-FC77E447DBAB}" srcOrd="0" destOrd="0" presId="urn:microsoft.com/office/officeart/2005/8/layout/radial1"/>
    <dgm:cxn modelId="{F06671FF-8E56-45CC-B05C-3ABD1CAABE76}" type="presParOf" srcId="{70B411E2-1FFD-4666-9004-353D906BE037}" destId="{DA2F9D96-B45B-42A4-9F61-2F0022584BE9}" srcOrd="6"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12700">
          <a:solidFill>
            <a:schemeClr val="bg2"/>
          </a:solidFill>
        </a:ln>
      </dgm:spPr>
      <dgm:t>
        <a:bodyPr/>
        <a:lstStyle/>
        <a:p>
          <a:r>
            <a:rPr lang="en-US" dirty="0" smtClean="0">
              <a:solidFill>
                <a:schemeClr val="tx1"/>
              </a:solidFill>
            </a:rPr>
            <a:t> </a:t>
          </a:r>
          <a:endParaRPr lang="en-US" dirty="0">
            <a:solidFill>
              <a:schemeClr val="tx1"/>
            </a:solidFill>
          </a:endParaRPr>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0C961E0C-E050-4309-94AB-D3A69465B8F7}">
      <dgm:prSet phldrT="[Text]"/>
      <dgm:spPr>
        <a:blipFill rotWithShape="0">
          <a:blip xmlns:r="http://schemas.openxmlformats.org/officeDocument/2006/relationships" r:embed="rId2"/>
          <a:stretch>
            <a:fillRect/>
          </a:stretch>
        </a:blipFill>
        <a:ln w="12700">
          <a:solidFill>
            <a:schemeClr val="bg2"/>
          </a:solidFill>
        </a:ln>
      </dgm:spPr>
      <dgm:t>
        <a:bodyPr/>
        <a:lstStyle/>
        <a:p>
          <a:endParaRPr lang="en-US" dirty="0">
            <a:solidFill>
              <a:schemeClr val="tx1"/>
            </a:solidFill>
          </a:endParaRPr>
        </a:p>
      </dgm:t>
    </dgm:pt>
    <dgm:pt modelId="{4962C0C0-30E0-40CD-ADF1-BFE8673B5D04}" type="parTrans" cxnId="{FB1928BA-D8E7-458E-8942-F9F5BB0B7B59}">
      <dgm:prSet/>
      <dgm:spPr/>
      <dgm:t>
        <a:bodyPr/>
        <a:lstStyle/>
        <a:p>
          <a:endParaRPr lang="en-US" dirty="0"/>
        </a:p>
      </dgm:t>
    </dgm:pt>
    <dgm:pt modelId="{259CEB04-4080-4A2C-A810-1B69E09CB691}" type="sibTrans" cxnId="{FB1928BA-D8E7-458E-8942-F9F5BB0B7B59}">
      <dgm:prSet/>
      <dgm:spPr/>
      <dgm:t>
        <a:bodyPr/>
        <a:lstStyle/>
        <a:p>
          <a:endParaRPr lang="en-US"/>
        </a:p>
      </dgm:t>
    </dgm:pt>
    <dgm:pt modelId="{3718D063-62B3-4B20-BA97-757ECB52AE50}">
      <dgm:prSet phldrT="[Text]"/>
      <dgm:spPr>
        <a:blipFill rotWithShape="0">
          <a:blip xmlns:r="http://schemas.openxmlformats.org/officeDocument/2006/relationships" r:embed="rId3"/>
          <a:stretch>
            <a:fillRect/>
          </a:stretch>
        </a:blipFill>
        <a:ln w="12700">
          <a:solidFill>
            <a:schemeClr val="bg2"/>
          </a:solidFill>
        </a:ln>
      </dgm:spPr>
      <dgm:t>
        <a:bodyPr/>
        <a:lstStyle/>
        <a:p>
          <a:endParaRPr lang="en-US" dirty="0">
            <a:solidFill>
              <a:schemeClr val="tx1"/>
            </a:solidFill>
          </a:endParaRPr>
        </a:p>
      </dgm:t>
    </dgm:pt>
    <dgm:pt modelId="{D77B2555-5D6F-4B22-BFEE-965798ED448D}" type="sibTrans" cxnId="{7BD65C69-774A-46E1-B767-FB9F438CE615}">
      <dgm:prSet/>
      <dgm:spPr/>
      <dgm:t>
        <a:bodyPr/>
        <a:lstStyle/>
        <a:p>
          <a:endParaRPr lang="en-US"/>
        </a:p>
      </dgm:t>
    </dgm:pt>
    <dgm:pt modelId="{7A8D2836-0B07-47AE-BDAE-BEC8710BC6E3}" type="parTrans" cxnId="{7BD65C69-774A-46E1-B767-FB9F438CE615}">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custLinFactNeighborX="292" custLinFactNeighborY="469"/>
      <dgm:spPr>
        <a:prstGeom prst="rect">
          <a:avLst/>
        </a:prstGeom>
      </dgm:spPr>
      <dgm:t>
        <a:bodyPr/>
        <a:lstStyle/>
        <a:p>
          <a:endParaRPr lang="en-US"/>
        </a:p>
      </dgm:t>
    </dgm:pt>
    <dgm:pt modelId="{82067F78-83C3-4C10-8042-15544AA79C08}" type="pres">
      <dgm:prSet presAssocID="{7A8D2836-0B07-47AE-BDAE-BEC8710BC6E3}" presName="Name9" presStyleLbl="parChTrans1D2" presStyleIdx="0" presStyleCnt="2"/>
      <dgm:spPr/>
      <dgm:t>
        <a:bodyPr/>
        <a:lstStyle/>
        <a:p>
          <a:endParaRPr lang="en-US"/>
        </a:p>
      </dgm:t>
    </dgm:pt>
    <dgm:pt modelId="{D40A6D27-A868-47F7-AB07-15C29594E481}" type="pres">
      <dgm:prSet presAssocID="{7A8D2836-0B07-47AE-BDAE-BEC8710BC6E3}" presName="connTx" presStyleLbl="parChTrans1D2" presStyleIdx="0" presStyleCnt="2"/>
      <dgm:spPr/>
      <dgm:t>
        <a:bodyPr/>
        <a:lstStyle/>
        <a:p>
          <a:endParaRPr lang="en-US"/>
        </a:p>
      </dgm:t>
    </dgm:pt>
    <dgm:pt modelId="{5C1511EE-2B23-4742-A136-E34C2B616027}" type="pres">
      <dgm:prSet presAssocID="{3718D063-62B3-4B20-BA97-757ECB52AE50}" presName="node" presStyleLbl="node1" presStyleIdx="0" presStyleCnt="2">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1" presStyleCnt="2"/>
      <dgm:spPr/>
      <dgm:t>
        <a:bodyPr/>
        <a:lstStyle/>
        <a:p>
          <a:endParaRPr lang="en-US"/>
        </a:p>
      </dgm:t>
    </dgm:pt>
    <dgm:pt modelId="{FCDA74AE-0616-4A8D-897A-1EDFC4DBCA92}" type="pres">
      <dgm:prSet presAssocID="{4962C0C0-30E0-40CD-ADF1-BFE8673B5D04}" presName="connTx" presStyleLbl="parChTrans1D2" presStyleIdx="1" presStyleCnt="2"/>
      <dgm:spPr/>
      <dgm:t>
        <a:bodyPr/>
        <a:lstStyle/>
        <a:p>
          <a:endParaRPr lang="en-US"/>
        </a:p>
      </dgm:t>
    </dgm:pt>
    <dgm:pt modelId="{363FBFBE-18E8-4D4D-82C6-7917FE078FE2}" type="pres">
      <dgm:prSet presAssocID="{0C961E0C-E050-4309-94AB-D3A69465B8F7}" presName="node" presStyleLbl="node1" presStyleIdx="1" presStyleCnt="2">
        <dgm:presLayoutVars>
          <dgm:bulletEnabled val="1"/>
        </dgm:presLayoutVars>
      </dgm:prSet>
      <dgm:spPr>
        <a:prstGeom prst="rect">
          <a:avLst/>
        </a:prstGeom>
      </dgm:spPr>
      <dgm:t>
        <a:bodyPr/>
        <a:lstStyle/>
        <a:p>
          <a:endParaRPr lang="en-US"/>
        </a:p>
      </dgm:t>
    </dgm:pt>
  </dgm:ptLst>
  <dgm:cxnLst>
    <dgm:cxn modelId="{0AB1B8E6-E3D5-4D07-95CD-5AD4D466D856}" type="presOf" srcId="{4962C0C0-30E0-40CD-ADF1-BFE8673B5D04}" destId="{A09F8F7C-A26E-4D15-A2FF-51E091C688D3}" srcOrd="0" destOrd="0" presId="urn:microsoft.com/office/officeart/2005/8/layout/radial1"/>
    <dgm:cxn modelId="{5EC4AACB-E208-4791-8395-E49D268A09B6}" type="presOf" srcId="{85EB4A8F-1F8C-4BD7-B8C5-93C83D4E65A5}" destId="{FA9773EB-A012-427F-9367-2D150D4899E7}" srcOrd="0" destOrd="0" presId="urn:microsoft.com/office/officeart/2005/8/layout/radial1"/>
    <dgm:cxn modelId="{8BFFE3B4-2EEA-4AD6-8D84-D4F9A357ED22}" type="presOf" srcId="{7A8D2836-0B07-47AE-BDAE-BEC8710BC6E3}" destId="{82067F78-83C3-4C10-8042-15544AA79C08}" srcOrd="0" destOrd="0" presId="urn:microsoft.com/office/officeart/2005/8/layout/radial1"/>
    <dgm:cxn modelId="{71866A22-6026-4F58-B3D4-7495A1255B53}" type="presOf" srcId="{F1D410AC-5901-4D74-B50F-F2171A817925}" destId="{4143E124-12ED-4849-9E96-57085C335C08}" srcOrd="0" destOrd="0" presId="urn:microsoft.com/office/officeart/2005/8/layout/radial1"/>
    <dgm:cxn modelId="{E0639593-1CD2-4B78-BDCE-0E1B2F44050F}" type="presOf" srcId="{7A8D2836-0B07-47AE-BDAE-BEC8710BC6E3}" destId="{D40A6D27-A868-47F7-AB07-15C29594E481}" srcOrd="1" destOrd="0" presId="urn:microsoft.com/office/officeart/2005/8/layout/radial1"/>
    <dgm:cxn modelId="{7BD65C69-774A-46E1-B767-FB9F438CE615}" srcId="{85EB4A8F-1F8C-4BD7-B8C5-93C83D4E65A5}" destId="{3718D063-62B3-4B20-BA97-757ECB52AE50}" srcOrd="0" destOrd="0" parTransId="{7A8D2836-0B07-47AE-BDAE-BEC8710BC6E3}" sibTransId="{D77B2555-5D6F-4B22-BFEE-965798ED448D}"/>
    <dgm:cxn modelId="{DACC680A-8C60-4E5F-B98D-9EA90C8DAE4B}" srcId="{F1D410AC-5901-4D74-B50F-F2171A817925}" destId="{85EB4A8F-1F8C-4BD7-B8C5-93C83D4E65A5}" srcOrd="0" destOrd="0" parTransId="{B4726D38-F4E4-40B4-BFF3-07E333256EBA}" sibTransId="{C8E27418-2C3D-458A-8666-ECCC8C12A295}"/>
    <dgm:cxn modelId="{FB1928BA-D8E7-458E-8942-F9F5BB0B7B59}" srcId="{85EB4A8F-1F8C-4BD7-B8C5-93C83D4E65A5}" destId="{0C961E0C-E050-4309-94AB-D3A69465B8F7}" srcOrd="1" destOrd="0" parTransId="{4962C0C0-30E0-40CD-ADF1-BFE8673B5D04}" sibTransId="{259CEB04-4080-4A2C-A810-1B69E09CB691}"/>
    <dgm:cxn modelId="{682AA07D-A214-4BB8-9B2F-4047D355B87B}" type="presOf" srcId="{0C961E0C-E050-4309-94AB-D3A69465B8F7}" destId="{363FBFBE-18E8-4D4D-82C6-7917FE078FE2}" srcOrd="0" destOrd="0" presId="urn:microsoft.com/office/officeart/2005/8/layout/radial1"/>
    <dgm:cxn modelId="{B69DB531-AB04-4207-A4E0-C087D8ACCFD1}" type="presOf" srcId="{4962C0C0-30E0-40CD-ADF1-BFE8673B5D04}" destId="{FCDA74AE-0616-4A8D-897A-1EDFC4DBCA92}" srcOrd="1" destOrd="0" presId="urn:microsoft.com/office/officeart/2005/8/layout/radial1"/>
    <dgm:cxn modelId="{6D52D479-F0D4-4A40-8503-E383161EB830}" type="presOf" srcId="{3718D063-62B3-4B20-BA97-757ECB52AE50}" destId="{5C1511EE-2B23-4742-A136-E34C2B616027}" srcOrd="0" destOrd="0" presId="urn:microsoft.com/office/officeart/2005/8/layout/radial1"/>
    <dgm:cxn modelId="{46A3B79E-160A-4ADF-AE33-A50C48B7659A}" type="presParOf" srcId="{4143E124-12ED-4849-9E96-57085C335C08}" destId="{FA9773EB-A012-427F-9367-2D150D4899E7}" srcOrd="0" destOrd="0" presId="urn:microsoft.com/office/officeart/2005/8/layout/radial1"/>
    <dgm:cxn modelId="{6681D797-F1D8-46DA-8BEB-B343A7B73B30}" type="presParOf" srcId="{4143E124-12ED-4849-9E96-57085C335C08}" destId="{82067F78-83C3-4C10-8042-15544AA79C08}" srcOrd="1" destOrd="0" presId="urn:microsoft.com/office/officeart/2005/8/layout/radial1"/>
    <dgm:cxn modelId="{6A15D047-B704-428F-9CAC-F3B96BAFFCE2}" type="presParOf" srcId="{82067F78-83C3-4C10-8042-15544AA79C08}" destId="{D40A6D27-A868-47F7-AB07-15C29594E481}" srcOrd="0" destOrd="0" presId="urn:microsoft.com/office/officeart/2005/8/layout/radial1"/>
    <dgm:cxn modelId="{CB779C34-D559-4044-A0E3-B10277D99A66}" type="presParOf" srcId="{4143E124-12ED-4849-9E96-57085C335C08}" destId="{5C1511EE-2B23-4742-A136-E34C2B616027}" srcOrd="2" destOrd="0" presId="urn:microsoft.com/office/officeart/2005/8/layout/radial1"/>
    <dgm:cxn modelId="{6A6FBED2-1B85-476A-BCA6-05C0A0E02AAD}" type="presParOf" srcId="{4143E124-12ED-4849-9E96-57085C335C08}" destId="{A09F8F7C-A26E-4D15-A2FF-51E091C688D3}" srcOrd="3" destOrd="0" presId="urn:microsoft.com/office/officeart/2005/8/layout/radial1"/>
    <dgm:cxn modelId="{8425C14C-86FA-496B-BAC1-92D0F37EB35F}" type="presParOf" srcId="{A09F8F7C-A26E-4D15-A2FF-51E091C688D3}" destId="{FCDA74AE-0616-4A8D-897A-1EDFC4DBCA92}" srcOrd="0" destOrd="0" presId="urn:microsoft.com/office/officeart/2005/8/layout/radial1"/>
    <dgm:cxn modelId="{319AA644-BC89-45CC-A180-7BC31F55DDA0}" type="presParOf" srcId="{4143E124-12ED-4849-9E96-57085C335C08}" destId="{363FBFBE-18E8-4D4D-82C6-7917FE078FE2}" srcOrd="4"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12700">
          <a:solidFill>
            <a:schemeClr val="bg2"/>
          </a:solidFill>
        </a:ln>
      </dgm:spPr>
      <dgm:t>
        <a:bodyPr/>
        <a:lstStyle/>
        <a:p>
          <a:r>
            <a:rPr lang="en-US" smtClean="0"/>
            <a:t> </a:t>
          </a:r>
          <a:endParaRPr lang="en-US" dirty="0"/>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0C961E0C-E050-4309-94AB-D3A69465B8F7}">
      <dgm:prSet phldrT="[Text]"/>
      <dgm:spPr>
        <a:blipFill rotWithShape="0">
          <a:blip xmlns:r="http://schemas.openxmlformats.org/officeDocument/2006/relationships" r:embed="rId2"/>
          <a:stretch>
            <a:fillRect/>
          </a:stretch>
        </a:blipFill>
        <a:ln w="12700">
          <a:solidFill>
            <a:schemeClr val="bg2"/>
          </a:solidFill>
        </a:ln>
      </dgm:spPr>
      <dgm:t>
        <a:bodyPr/>
        <a:lstStyle/>
        <a:p>
          <a:endParaRPr lang="en-US" dirty="0">
            <a:solidFill>
              <a:schemeClr val="tx1"/>
            </a:solidFill>
          </a:endParaRPr>
        </a:p>
      </dgm:t>
    </dgm:pt>
    <dgm:pt modelId="{4962C0C0-30E0-40CD-ADF1-BFE8673B5D04}" type="parTrans" cxnId="{FB1928BA-D8E7-458E-8942-F9F5BB0B7B59}">
      <dgm:prSet/>
      <dgm:spPr/>
      <dgm:t>
        <a:bodyPr/>
        <a:lstStyle/>
        <a:p>
          <a:endParaRPr lang="en-US" dirty="0"/>
        </a:p>
      </dgm:t>
    </dgm:pt>
    <dgm:pt modelId="{259CEB04-4080-4A2C-A810-1B69E09CB691}" type="sibTrans" cxnId="{FB1928BA-D8E7-458E-8942-F9F5BB0B7B59}">
      <dgm:prSet/>
      <dgm:spPr/>
      <dgm:t>
        <a:bodyPr/>
        <a:lstStyle/>
        <a:p>
          <a:endParaRPr lang="en-US"/>
        </a:p>
      </dgm:t>
    </dgm:pt>
    <dgm:pt modelId="{3718D063-62B3-4B20-BA97-757ECB52AE50}">
      <dgm:prSet phldrT="[Text]"/>
      <dgm:spPr>
        <a:blipFill rotWithShape="0">
          <a:blip xmlns:r="http://schemas.openxmlformats.org/officeDocument/2006/relationships" r:embed="rId3"/>
          <a:stretch>
            <a:fillRect/>
          </a:stretch>
        </a:blipFill>
        <a:ln w="12700">
          <a:solidFill>
            <a:schemeClr val="bg2"/>
          </a:solidFill>
        </a:ln>
      </dgm:spPr>
      <dgm:t>
        <a:bodyPr/>
        <a:lstStyle/>
        <a:p>
          <a:endParaRPr lang="en-US" dirty="0">
            <a:solidFill>
              <a:schemeClr val="tx1"/>
            </a:solidFill>
          </a:endParaRPr>
        </a:p>
      </dgm:t>
    </dgm:pt>
    <dgm:pt modelId="{D77B2555-5D6F-4B22-BFEE-965798ED448D}" type="sibTrans" cxnId="{7BD65C69-774A-46E1-B767-FB9F438CE615}">
      <dgm:prSet/>
      <dgm:spPr/>
      <dgm:t>
        <a:bodyPr/>
        <a:lstStyle/>
        <a:p>
          <a:endParaRPr lang="en-US"/>
        </a:p>
      </dgm:t>
    </dgm:pt>
    <dgm:pt modelId="{7A8D2836-0B07-47AE-BDAE-BEC8710BC6E3}" type="parTrans" cxnId="{7BD65C69-774A-46E1-B767-FB9F438CE615}">
      <dgm:prSet/>
      <dgm:spPr/>
      <dgm:t>
        <a:bodyPr/>
        <a:lstStyle/>
        <a:p>
          <a:endParaRPr lang="en-US"/>
        </a:p>
      </dgm:t>
    </dgm:pt>
    <dgm:pt modelId="{4143E124-12ED-4849-9E96-57085C335C08}" type="pres">
      <dgm:prSet presAssocID="{F1D410AC-5901-4D74-B50F-F2171A817925}" presName="cycle" presStyleCnt="0">
        <dgm:presLayoutVars>
          <dgm:chMax val="1"/>
          <dgm:dir val="rev"/>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custLinFactNeighborX="292" custLinFactNeighborY="469"/>
      <dgm:spPr>
        <a:prstGeom prst="rect">
          <a:avLst/>
        </a:prstGeom>
      </dgm:spPr>
      <dgm:t>
        <a:bodyPr/>
        <a:lstStyle/>
        <a:p>
          <a:endParaRPr lang="en-US"/>
        </a:p>
      </dgm:t>
    </dgm:pt>
    <dgm:pt modelId="{82067F78-83C3-4C10-8042-15544AA79C08}" type="pres">
      <dgm:prSet presAssocID="{7A8D2836-0B07-47AE-BDAE-BEC8710BC6E3}" presName="Name9" presStyleLbl="parChTrans1D2" presStyleIdx="0" presStyleCnt="2"/>
      <dgm:spPr/>
      <dgm:t>
        <a:bodyPr/>
        <a:lstStyle/>
        <a:p>
          <a:endParaRPr lang="en-US"/>
        </a:p>
      </dgm:t>
    </dgm:pt>
    <dgm:pt modelId="{D40A6D27-A868-47F7-AB07-15C29594E481}" type="pres">
      <dgm:prSet presAssocID="{7A8D2836-0B07-47AE-BDAE-BEC8710BC6E3}" presName="connTx" presStyleLbl="parChTrans1D2" presStyleIdx="0" presStyleCnt="2"/>
      <dgm:spPr/>
      <dgm:t>
        <a:bodyPr/>
        <a:lstStyle/>
        <a:p>
          <a:endParaRPr lang="en-US"/>
        </a:p>
      </dgm:t>
    </dgm:pt>
    <dgm:pt modelId="{5C1511EE-2B23-4742-A136-E34C2B616027}" type="pres">
      <dgm:prSet presAssocID="{3718D063-62B3-4B20-BA97-757ECB52AE50}" presName="node" presStyleLbl="node1" presStyleIdx="0" presStyleCnt="2">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1" presStyleCnt="2"/>
      <dgm:spPr/>
      <dgm:t>
        <a:bodyPr/>
        <a:lstStyle/>
        <a:p>
          <a:endParaRPr lang="en-US"/>
        </a:p>
      </dgm:t>
    </dgm:pt>
    <dgm:pt modelId="{FCDA74AE-0616-4A8D-897A-1EDFC4DBCA92}" type="pres">
      <dgm:prSet presAssocID="{4962C0C0-30E0-40CD-ADF1-BFE8673B5D04}" presName="connTx" presStyleLbl="parChTrans1D2" presStyleIdx="1" presStyleCnt="2"/>
      <dgm:spPr/>
      <dgm:t>
        <a:bodyPr/>
        <a:lstStyle/>
        <a:p>
          <a:endParaRPr lang="en-US"/>
        </a:p>
      </dgm:t>
    </dgm:pt>
    <dgm:pt modelId="{363FBFBE-18E8-4D4D-82C6-7917FE078FE2}" type="pres">
      <dgm:prSet presAssocID="{0C961E0C-E050-4309-94AB-D3A69465B8F7}" presName="node" presStyleLbl="node1" presStyleIdx="1" presStyleCnt="2">
        <dgm:presLayoutVars>
          <dgm:bulletEnabled val="1"/>
        </dgm:presLayoutVars>
      </dgm:prSet>
      <dgm:spPr>
        <a:prstGeom prst="rect">
          <a:avLst/>
        </a:prstGeom>
      </dgm:spPr>
      <dgm:t>
        <a:bodyPr/>
        <a:lstStyle/>
        <a:p>
          <a:endParaRPr lang="en-US"/>
        </a:p>
      </dgm:t>
    </dgm:pt>
  </dgm:ptLst>
  <dgm:cxnLst>
    <dgm:cxn modelId="{0226F7DF-233F-4694-BA20-2B696B57AA6A}" type="presOf" srcId="{7A8D2836-0B07-47AE-BDAE-BEC8710BC6E3}" destId="{82067F78-83C3-4C10-8042-15544AA79C08}" srcOrd="0" destOrd="0" presId="urn:microsoft.com/office/officeart/2005/8/layout/radial1"/>
    <dgm:cxn modelId="{7C83BDB1-8B4A-4847-9117-C4FDE24F1DC9}" type="presOf" srcId="{4962C0C0-30E0-40CD-ADF1-BFE8673B5D04}" destId="{A09F8F7C-A26E-4D15-A2FF-51E091C688D3}" srcOrd="0" destOrd="0" presId="urn:microsoft.com/office/officeart/2005/8/layout/radial1"/>
    <dgm:cxn modelId="{7F9FCBAA-4308-453A-B5E9-B2F4E17729E7}" type="presOf" srcId="{F1D410AC-5901-4D74-B50F-F2171A817925}" destId="{4143E124-12ED-4849-9E96-57085C335C08}" srcOrd="0" destOrd="0" presId="urn:microsoft.com/office/officeart/2005/8/layout/radial1"/>
    <dgm:cxn modelId="{3AEE3FB9-DD50-44D0-9D67-DD281F9840A9}" type="presOf" srcId="{85EB4A8F-1F8C-4BD7-B8C5-93C83D4E65A5}" destId="{FA9773EB-A012-427F-9367-2D150D4899E7}" srcOrd="0" destOrd="0" presId="urn:microsoft.com/office/officeart/2005/8/layout/radial1"/>
    <dgm:cxn modelId="{1147ACD9-0A2A-4959-91CC-6716641FD91D}" type="presOf" srcId="{3718D063-62B3-4B20-BA97-757ECB52AE50}" destId="{5C1511EE-2B23-4742-A136-E34C2B616027}" srcOrd="0" destOrd="0" presId="urn:microsoft.com/office/officeart/2005/8/layout/radial1"/>
    <dgm:cxn modelId="{7BD65C69-774A-46E1-B767-FB9F438CE615}" srcId="{85EB4A8F-1F8C-4BD7-B8C5-93C83D4E65A5}" destId="{3718D063-62B3-4B20-BA97-757ECB52AE50}" srcOrd="0" destOrd="0" parTransId="{7A8D2836-0B07-47AE-BDAE-BEC8710BC6E3}" sibTransId="{D77B2555-5D6F-4B22-BFEE-965798ED448D}"/>
    <dgm:cxn modelId="{DACC680A-8C60-4E5F-B98D-9EA90C8DAE4B}" srcId="{F1D410AC-5901-4D74-B50F-F2171A817925}" destId="{85EB4A8F-1F8C-4BD7-B8C5-93C83D4E65A5}" srcOrd="0" destOrd="0" parTransId="{B4726D38-F4E4-40B4-BFF3-07E333256EBA}" sibTransId="{C8E27418-2C3D-458A-8666-ECCC8C12A295}"/>
    <dgm:cxn modelId="{FB1928BA-D8E7-458E-8942-F9F5BB0B7B59}" srcId="{85EB4A8F-1F8C-4BD7-B8C5-93C83D4E65A5}" destId="{0C961E0C-E050-4309-94AB-D3A69465B8F7}" srcOrd="1" destOrd="0" parTransId="{4962C0C0-30E0-40CD-ADF1-BFE8673B5D04}" sibTransId="{259CEB04-4080-4A2C-A810-1B69E09CB691}"/>
    <dgm:cxn modelId="{7824CE72-BE37-4D2E-81A9-D5DC5719289C}" type="presOf" srcId="{0C961E0C-E050-4309-94AB-D3A69465B8F7}" destId="{363FBFBE-18E8-4D4D-82C6-7917FE078FE2}" srcOrd="0" destOrd="0" presId="urn:microsoft.com/office/officeart/2005/8/layout/radial1"/>
    <dgm:cxn modelId="{9D1027D4-9176-41CA-8A27-FBC7895821A3}" type="presOf" srcId="{7A8D2836-0B07-47AE-BDAE-BEC8710BC6E3}" destId="{D40A6D27-A868-47F7-AB07-15C29594E481}" srcOrd="1" destOrd="0" presId="urn:microsoft.com/office/officeart/2005/8/layout/radial1"/>
    <dgm:cxn modelId="{8D289FB9-ACFE-4053-81F1-7A70E727C066}" type="presOf" srcId="{4962C0C0-30E0-40CD-ADF1-BFE8673B5D04}" destId="{FCDA74AE-0616-4A8D-897A-1EDFC4DBCA92}" srcOrd="1" destOrd="0" presId="urn:microsoft.com/office/officeart/2005/8/layout/radial1"/>
    <dgm:cxn modelId="{AB45C5C4-36E3-474C-ACD0-93A723784426}" type="presParOf" srcId="{4143E124-12ED-4849-9E96-57085C335C08}" destId="{FA9773EB-A012-427F-9367-2D150D4899E7}" srcOrd="0" destOrd="0" presId="urn:microsoft.com/office/officeart/2005/8/layout/radial1"/>
    <dgm:cxn modelId="{403FE646-2B2C-44AF-9149-32218D385A83}" type="presParOf" srcId="{4143E124-12ED-4849-9E96-57085C335C08}" destId="{82067F78-83C3-4C10-8042-15544AA79C08}" srcOrd="1" destOrd="0" presId="urn:microsoft.com/office/officeart/2005/8/layout/radial1"/>
    <dgm:cxn modelId="{0EAC46E4-9EF6-435D-B430-DE391867B11C}" type="presParOf" srcId="{82067F78-83C3-4C10-8042-15544AA79C08}" destId="{D40A6D27-A868-47F7-AB07-15C29594E481}" srcOrd="0" destOrd="0" presId="urn:microsoft.com/office/officeart/2005/8/layout/radial1"/>
    <dgm:cxn modelId="{EBBCFFEC-2303-435C-9395-C31FF803ABDC}" type="presParOf" srcId="{4143E124-12ED-4849-9E96-57085C335C08}" destId="{5C1511EE-2B23-4742-A136-E34C2B616027}" srcOrd="2" destOrd="0" presId="urn:microsoft.com/office/officeart/2005/8/layout/radial1"/>
    <dgm:cxn modelId="{92B08546-3A11-47E2-9D56-86CF51E99601}" type="presParOf" srcId="{4143E124-12ED-4849-9E96-57085C335C08}" destId="{A09F8F7C-A26E-4D15-A2FF-51E091C688D3}" srcOrd="3" destOrd="0" presId="urn:microsoft.com/office/officeart/2005/8/layout/radial1"/>
    <dgm:cxn modelId="{85C9FF31-00BF-4D5B-95BD-F7772CFE204E}" type="presParOf" srcId="{A09F8F7C-A26E-4D15-A2FF-51E091C688D3}" destId="{FCDA74AE-0616-4A8D-897A-1EDFC4DBCA92}" srcOrd="0" destOrd="0" presId="urn:microsoft.com/office/officeart/2005/8/layout/radial1"/>
    <dgm:cxn modelId="{5A782F7C-D13C-48E2-9192-0E0EFFAB1E06}" type="presParOf" srcId="{4143E124-12ED-4849-9E96-57085C335C08}" destId="{363FBFBE-18E8-4D4D-82C6-7917FE078FE2}" srcOrd="4"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12700">
          <a:solidFill>
            <a:schemeClr val="bg2"/>
          </a:solidFill>
        </a:ln>
      </dgm:spPr>
      <dgm:t>
        <a:bodyPr/>
        <a:lstStyle/>
        <a:p>
          <a:r>
            <a:rPr lang="en-US" dirty="0" smtClean="0">
              <a:solidFill>
                <a:schemeClr val="tx1"/>
              </a:solidFill>
            </a:rPr>
            <a:t> </a:t>
          </a:r>
          <a:endParaRPr lang="en-US" dirty="0">
            <a:solidFill>
              <a:schemeClr val="tx1"/>
            </a:solidFill>
          </a:endParaRPr>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0C961E0C-E050-4309-94AB-D3A69465B8F7}">
      <dgm:prSet phldrT="[Text]"/>
      <dgm:spPr>
        <a:blipFill rotWithShape="0">
          <a:blip xmlns:r="http://schemas.openxmlformats.org/officeDocument/2006/relationships" r:embed="rId2"/>
          <a:stretch>
            <a:fillRect/>
          </a:stretch>
        </a:blipFill>
        <a:ln w="12700">
          <a:solidFill>
            <a:schemeClr val="bg2"/>
          </a:solidFill>
        </a:ln>
      </dgm:spPr>
      <dgm:t>
        <a:bodyPr/>
        <a:lstStyle/>
        <a:p>
          <a:endParaRPr lang="en-US" dirty="0">
            <a:solidFill>
              <a:schemeClr val="tx1"/>
            </a:solidFill>
          </a:endParaRPr>
        </a:p>
      </dgm:t>
    </dgm:pt>
    <dgm:pt modelId="{4962C0C0-30E0-40CD-ADF1-BFE8673B5D04}" type="parTrans" cxnId="{FB1928BA-D8E7-458E-8942-F9F5BB0B7B59}">
      <dgm:prSet/>
      <dgm:spPr/>
      <dgm:t>
        <a:bodyPr/>
        <a:lstStyle/>
        <a:p>
          <a:endParaRPr lang="en-US" dirty="0"/>
        </a:p>
      </dgm:t>
    </dgm:pt>
    <dgm:pt modelId="{259CEB04-4080-4A2C-A810-1B69E09CB691}" type="sibTrans" cxnId="{FB1928BA-D8E7-458E-8942-F9F5BB0B7B59}">
      <dgm:prSet/>
      <dgm:spPr/>
      <dgm:t>
        <a:bodyPr/>
        <a:lstStyle/>
        <a:p>
          <a:endParaRPr lang="en-US"/>
        </a:p>
      </dgm:t>
    </dgm:pt>
    <dgm:pt modelId="{3718D063-62B3-4B20-BA97-757ECB52AE50}">
      <dgm:prSet phldrT="[Text]"/>
      <dgm:spPr>
        <a:blipFill rotWithShape="0">
          <a:blip xmlns:r="http://schemas.openxmlformats.org/officeDocument/2006/relationships" r:embed="rId3"/>
          <a:stretch>
            <a:fillRect/>
          </a:stretch>
        </a:blipFill>
        <a:ln w="12700">
          <a:solidFill>
            <a:schemeClr val="bg2"/>
          </a:solidFill>
        </a:ln>
      </dgm:spPr>
      <dgm:t>
        <a:bodyPr/>
        <a:lstStyle/>
        <a:p>
          <a:endParaRPr lang="en-US" dirty="0">
            <a:solidFill>
              <a:schemeClr val="tx1"/>
            </a:solidFill>
          </a:endParaRPr>
        </a:p>
      </dgm:t>
    </dgm:pt>
    <dgm:pt modelId="{D77B2555-5D6F-4B22-BFEE-965798ED448D}" type="sibTrans" cxnId="{7BD65C69-774A-46E1-B767-FB9F438CE615}">
      <dgm:prSet/>
      <dgm:spPr/>
      <dgm:t>
        <a:bodyPr/>
        <a:lstStyle/>
        <a:p>
          <a:endParaRPr lang="en-US"/>
        </a:p>
      </dgm:t>
    </dgm:pt>
    <dgm:pt modelId="{7A8D2836-0B07-47AE-BDAE-BEC8710BC6E3}" type="parTrans" cxnId="{7BD65C69-774A-46E1-B767-FB9F438CE615}">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custLinFactNeighborX="292" custLinFactNeighborY="469"/>
      <dgm:spPr>
        <a:prstGeom prst="rect">
          <a:avLst/>
        </a:prstGeom>
      </dgm:spPr>
      <dgm:t>
        <a:bodyPr/>
        <a:lstStyle/>
        <a:p>
          <a:endParaRPr lang="en-US"/>
        </a:p>
      </dgm:t>
    </dgm:pt>
    <dgm:pt modelId="{82067F78-83C3-4C10-8042-15544AA79C08}" type="pres">
      <dgm:prSet presAssocID="{7A8D2836-0B07-47AE-BDAE-BEC8710BC6E3}" presName="Name9" presStyleLbl="parChTrans1D2" presStyleIdx="0" presStyleCnt="2"/>
      <dgm:spPr/>
      <dgm:t>
        <a:bodyPr/>
        <a:lstStyle/>
        <a:p>
          <a:endParaRPr lang="en-US"/>
        </a:p>
      </dgm:t>
    </dgm:pt>
    <dgm:pt modelId="{D40A6D27-A868-47F7-AB07-15C29594E481}" type="pres">
      <dgm:prSet presAssocID="{7A8D2836-0B07-47AE-BDAE-BEC8710BC6E3}" presName="connTx" presStyleLbl="parChTrans1D2" presStyleIdx="0" presStyleCnt="2"/>
      <dgm:spPr/>
      <dgm:t>
        <a:bodyPr/>
        <a:lstStyle/>
        <a:p>
          <a:endParaRPr lang="en-US"/>
        </a:p>
      </dgm:t>
    </dgm:pt>
    <dgm:pt modelId="{5C1511EE-2B23-4742-A136-E34C2B616027}" type="pres">
      <dgm:prSet presAssocID="{3718D063-62B3-4B20-BA97-757ECB52AE50}" presName="node" presStyleLbl="node1" presStyleIdx="0" presStyleCnt="2">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1" presStyleCnt="2"/>
      <dgm:spPr/>
      <dgm:t>
        <a:bodyPr/>
        <a:lstStyle/>
        <a:p>
          <a:endParaRPr lang="en-US"/>
        </a:p>
      </dgm:t>
    </dgm:pt>
    <dgm:pt modelId="{FCDA74AE-0616-4A8D-897A-1EDFC4DBCA92}" type="pres">
      <dgm:prSet presAssocID="{4962C0C0-30E0-40CD-ADF1-BFE8673B5D04}" presName="connTx" presStyleLbl="parChTrans1D2" presStyleIdx="1" presStyleCnt="2"/>
      <dgm:spPr/>
      <dgm:t>
        <a:bodyPr/>
        <a:lstStyle/>
        <a:p>
          <a:endParaRPr lang="en-US"/>
        </a:p>
      </dgm:t>
    </dgm:pt>
    <dgm:pt modelId="{363FBFBE-18E8-4D4D-82C6-7917FE078FE2}" type="pres">
      <dgm:prSet presAssocID="{0C961E0C-E050-4309-94AB-D3A69465B8F7}" presName="node" presStyleLbl="node1" presStyleIdx="1" presStyleCnt="2">
        <dgm:presLayoutVars>
          <dgm:bulletEnabled val="1"/>
        </dgm:presLayoutVars>
      </dgm:prSet>
      <dgm:spPr>
        <a:prstGeom prst="rect">
          <a:avLst/>
        </a:prstGeom>
      </dgm:spPr>
      <dgm:t>
        <a:bodyPr/>
        <a:lstStyle/>
        <a:p>
          <a:endParaRPr lang="en-US"/>
        </a:p>
      </dgm:t>
    </dgm:pt>
  </dgm:ptLst>
  <dgm:cxnLst>
    <dgm:cxn modelId="{7F260D92-7E6E-4E48-97AF-740D55EA46DA}" type="presOf" srcId="{F1D410AC-5901-4D74-B50F-F2171A817925}" destId="{4143E124-12ED-4849-9E96-57085C335C08}" srcOrd="0" destOrd="0" presId="urn:microsoft.com/office/officeart/2005/8/layout/radial1"/>
    <dgm:cxn modelId="{5AB7FBBB-EB73-4F18-9586-3A1F83BFD15B}" type="presOf" srcId="{3718D063-62B3-4B20-BA97-757ECB52AE50}" destId="{5C1511EE-2B23-4742-A136-E34C2B616027}" srcOrd="0" destOrd="0" presId="urn:microsoft.com/office/officeart/2005/8/layout/radial1"/>
    <dgm:cxn modelId="{FC0FA571-72D6-4EAE-9DD5-3E0A7C90DF23}" type="presOf" srcId="{85EB4A8F-1F8C-4BD7-B8C5-93C83D4E65A5}" destId="{FA9773EB-A012-427F-9367-2D150D4899E7}" srcOrd="0" destOrd="0" presId="urn:microsoft.com/office/officeart/2005/8/layout/radial1"/>
    <dgm:cxn modelId="{1872E289-AF98-4BE2-9990-7711805F42A8}" type="presOf" srcId="{4962C0C0-30E0-40CD-ADF1-BFE8673B5D04}" destId="{A09F8F7C-A26E-4D15-A2FF-51E091C688D3}" srcOrd="0" destOrd="0" presId="urn:microsoft.com/office/officeart/2005/8/layout/radial1"/>
    <dgm:cxn modelId="{DE1A4AE7-86C8-4239-B2DB-42E1A77E2229}" type="presOf" srcId="{4962C0C0-30E0-40CD-ADF1-BFE8673B5D04}" destId="{FCDA74AE-0616-4A8D-897A-1EDFC4DBCA92}" srcOrd="1" destOrd="0" presId="urn:microsoft.com/office/officeart/2005/8/layout/radial1"/>
    <dgm:cxn modelId="{A9D47264-E852-4A3E-985E-5168DECACBD5}" type="presOf" srcId="{7A8D2836-0B07-47AE-BDAE-BEC8710BC6E3}" destId="{82067F78-83C3-4C10-8042-15544AA79C08}" srcOrd="0" destOrd="0" presId="urn:microsoft.com/office/officeart/2005/8/layout/radial1"/>
    <dgm:cxn modelId="{7BD65C69-774A-46E1-B767-FB9F438CE615}" srcId="{85EB4A8F-1F8C-4BD7-B8C5-93C83D4E65A5}" destId="{3718D063-62B3-4B20-BA97-757ECB52AE50}" srcOrd="0" destOrd="0" parTransId="{7A8D2836-0B07-47AE-BDAE-BEC8710BC6E3}" sibTransId="{D77B2555-5D6F-4B22-BFEE-965798ED448D}"/>
    <dgm:cxn modelId="{DACC680A-8C60-4E5F-B98D-9EA90C8DAE4B}" srcId="{F1D410AC-5901-4D74-B50F-F2171A817925}" destId="{85EB4A8F-1F8C-4BD7-B8C5-93C83D4E65A5}" srcOrd="0" destOrd="0" parTransId="{B4726D38-F4E4-40B4-BFF3-07E333256EBA}" sibTransId="{C8E27418-2C3D-458A-8666-ECCC8C12A295}"/>
    <dgm:cxn modelId="{FB1928BA-D8E7-458E-8942-F9F5BB0B7B59}" srcId="{85EB4A8F-1F8C-4BD7-B8C5-93C83D4E65A5}" destId="{0C961E0C-E050-4309-94AB-D3A69465B8F7}" srcOrd="1" destOrd="0" parTransId="{4962C0C0-30E0-40CD-ADF1-BFE8673B5D04}" sibTransId="{259CEB04-4080-4A2C-A810-1B69E09CB691}"/>
    <dgm:cxn modelId="{F974AE95-E7F8-410A-9E6F-B0412352168A}" type="presOf" srcId="{0C961E0C-E050-4309-94AB-D3A69465B8F7}" destId="{363FBFBE-18E8-4D4D-82C6-7917FE078FE2}" srcOrd="0" destOrd="0" presId="urn:microsoft.com/office/officeart/2005/8/layout/radial1"/>
    <dgm:cxn modelId="{2FA972F7-0B66-4B16-9DFD-A374685AF949}" type="presOf" srcId="{7A8D2836-0B07-47AE-BDAE-BEC8710BC6E3}" destId="{D40A6D27-A868-47F7-AB07-15C29594E481}" srcOrd="1" destOrd="0" presId="urn:microsoft.com/office/officeart/2005/8/layout/radial1"/>
    <dgm:cxn modelId="{7ADA6D6C-EF86-4D09-9DEB-F2DB77A8B83B}" type="presParOf" srcId="{4143E124-12ED-4849-9E96-57085C335C08}" destId="{FA9773EB-A012-427F-9367-2D150D4899E7}" srcOrd="0" destOrd="0" presId="urn:microsoft.com/office/officeart/2005/8/layout/radial1"/>
    <dgm:cxn modelId="{8CFC9C82-B338-4222-8BB6-2099ECDC0E98}" type="presParOf" srcId="{4143E124-12ED-4849-9E96-57085C335C08}" destId="{82067F78-83C3-4C10-8042-15544AA79C08}" srcOrd="1" destOrd="0" presId="urn:microsoft.com/office/officeart/2005/8/layout/radial1"/>
    <dgm:cxn modelId="{F85EA951-8406-4868-ACE9-88A81E914D7C}" type="presParOf" srcId="{82067F78-83C3-4C10-8042-15544AA79C08}" destId="{D40A6D27-A868-47F7-AB07-15C29594E481}" srcOrd="0" destOrd="0" presId="urn:microsoft.com/office/officeart/2005/8/layout/radial1"/>
    <dgm:cxn modelId="{B23DC825-60BE-4219-A161-411F6FFD8817}" type="presParOf" srcId="{4143E124-12ED-4849-9E96-57085C335C08}" destId="{5C1511EE-2B23-4742-A136-E34C2B616027}" srcOrd="2" destOrd="0" presId="urn:microsoft.com/office/officeart/2005/8/layout/radial1"/>
    <dgm:cxn modelId="{731BC8E8-D9B4-45F8-8221-01727A17D426}" type="presParOf" srcId="{4143E124-12ED-4849-9E96-57085C335C08}" destId="{A09F8F7C-A26E-4D15-A2FF-51E091C688D3}" srcOrd="3" destOrd="0" presId="urn:microsoft.com/office/officeart/2005/8/layout/radial1"/>
    <dgm:cxn modelId="{A0301225-874B-45C5-8BEB-4E194457F0B3}" type="presParOf" srcId="{A09F8F7C-A26E-4D15-A2FF-51E091C688D3}" destId="{FCDA74AE-0616-4A8D-897A-1EDFC4DBCA92}" srcOrd="0" destOrd="0" presId="urn:microsoft.com/office/officeart/2005/8/layout/radial1"/>
    <dgm:cxn modelId="{1995CE59-DDF9-40AC-B1EF-F1C0A2B7665A}" type="presParOf" srcId="{4143E124-12ED-4849-9E96-57085C335C08}" destId="{363FBFBE-18E8-4D4D-82C6-7917FE078FE2}" srcOrd="4" destOrd="0" presId="urn:microsoft.com/office/officeart/2005/8/layout/radial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9525">
          <a:solidFill>
            <a:schemeClr val="bg2"/>
          </a:solidFill>
        </a:ln>
      </dgm:spPr>
      <dgm:t>
        <a:bodyPr/>
        <a:lstStyle/>
        <a:p>
          <a:r>
            <a:rPr lang="en-US" dirty="0" smtClean="0"/>
            <a:t> </a:t>
          </a:r>
          <a:endParaRPr lang="en-US" dirty="0"/>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0C961E0C-E050-4309-94AB-D3A69465B8F7}">
      <dgm:prSet phldrT="[Text]"/>
      <dgm:spPr>
        <a:blipFill rotWithShape="0">
          <a:blip xmlns:r="http://schemas.openxmlformats.org/officeDocument/2006/relationships" r:embed="rId2"/>
          <a:stretch>
            <a:fillRect/>
          </a:stretch>
        </a:blipFill>
        <a:ln w="12700">
          <a:solidFill>
            <a:schemeClr val="bg2"/>
          </a:solidFill>
        </a:ln>
      </dgm:spPr>
      <dgm:t>
        <a:bodyPr/>
        <a:lstStyle/>
        <a:p>
          <a:r>
            <a:rPr lang="en-US" dirty="0" smtClean="0"/>
            <a:t> </a:t>
          </a:r>
          <a:endParaRPr lang="en-US" dirty="0"/>
        </a:p>
      </dgm:t>
    </dgm:pt>
    <dgm:pt modelId="{4962C0C0-30E0-40CD-ADF1-BFE8673B5D04}" type="parTrans" cxnId="{FB1928BA-D8E7-458E-8942-F9F5BB0B7B59}">
      <dgm:prSet/>
      <dgm:spPr/>
      <dgm:t>
        <a:bodyPr/>
        <a:lstStyle/>
        <a:p>
          <a:endParaRPr lang="en-US"/>
        </a:p>
      </dgm:t>
    </dgm:pt>
    <dgm:pt modelId="{259CEB04-4080-4A2C-A810-1B69E09CB691}" type="sibTrans" cxnId="{FB1928BA-D8E7-458E-8942-F9F5BB0B7B59}">
      <dgm:prSet/>
      <dgm:spPr/>
      <dgm:t>
        <a:bodyPr/>
        <a:lstStyle/>
        <a:p>
          <a:endParaRPr lang="en-US"/>
        </a:p>
      </dgm:t>
    </dgm:pt>
    <dgm:pt modelId="{03F399EF-91CF-4D42-BA72-8F1435C76A2E}">
      <dgm:prSet phldrT="[Text]"/>
      <dgm:spPr>
        <a:blipFill rotWithShape="0">
          <a:blip xmlns:r="http://schemas.openxmlformats.org/officeDocument/2006/relationships" r:embed="rId3"/>
          <a:stretch>
            <a:fillRect/>
          </a:stretch>
        </a:blipFill>
        <a:ln w="12700">
          <a:solidFill>
            <a:schemeClr val="bg2"/>
          </a:solidFill>
        </a:ln>
      </dgm:spPr>
      <dgm:t>
        <a:bodyPr/>
        <a:lstStyle/>
        <a:p>
          <a:r>
            <a:rPr lang="en-US" dirty="0" smtClean="0"/>
            <a:t> </a:t>
          </a:r>
          <a:endParaRPr lang="en-US" dirty="0"/>
        </a:p>
      </dgm:t>
    </dgm:pt>
    <dgm:pt modelId="{B853E661-E25B-4753-A533-CA68A3427FB7}" type="parTrans" cxnId="{1918F8A2-14F1-4971-9B34-BAC8EC719A8C}">
      <dgm:prSet/>
      <dgm:spPr/>
      <dgm:t>
        <a:bodyPr/>
        <a:lstStyle/>
        <a:p>
          <a:endParaRPr lang="en-US"/>
        </a:p>
      </dgm:t>
    </dgm:pt>
    <dgm:pt modelId="{E28E0EDF-34AB-4F85-9B8A-208473A6E806}" type="sibTrans" cxnId="{1918F8A2-14F1-4971-9B34-BAC8EC719A8C}">
      <dgm:prSet/>
      <dgm:spPr/>
      <dgm:t>
        <a:bodyPr/>
        <a:lstStyle/>
        <a:p>
          <a:endParaRPr lang="en-US"/>
        </a:p>
      </dgm:t>
    </dgm:pt>
    <dgm:pt modelId="{FFC2F0C3-C703-45E2-BDDF-7BA3F50A8438}">
      <dgm:prSet phldrT="[Text]"/>
      <dgm:spPr>
        <a:blipFill rotWithShape="0">
          <a:blip xmlns:r="http://schemas.openxmlformats.org/officeDocument/2006/relationships" r:embed="rId4"/>
          <a:stretch>
            <a:fillRect/>
          </a:stretch>
        </a:blipFill>
        <a:ln w="12700">
          <a:solidFill>
            <a:schemeClr val="bg2"/>
          </a:solidFill>
        </a:ln>
      </dgm:spPr>
      <dgm:t>
        <a:bodyPr/>
        <a:lstStyle/>
        <a:p>
          <a:endParaRPr lang="en-US" dirty="0"/>
        </a:p>
      </dgm:t>
    </dgm:pt>
    <dgm:pt modelId="{3F8D77FA-246C-4905-9DCA-7AD8A2F0FA94}" type="parTrans" cxnId="{0F08E193-480E-40BC-9D75-AD5BB9B85CC9}">
      <dgm:prSet/>
      <dgm:spPr/>
      <dgm:t>
        <a:bodyPr/>
        <a:lstStyle/>
        <a:p>
          <a:endParaRPr lang="en-US"/>
        </a:p>
      </dgm:t>
    </dgm:pt>
    <dgm:pt modelId="{200C9595-69F8-419C-8EB4-842AC137C865}" type="sibTrans" cxnId="{0F08E193-480E-40BC-9D75-AD5BB9B85CC9}">
      <dgm:prSet/>
      <dgm:spPr/>
      <dgm:t>
        <a:bodyPr/>
        <a:lstStyle/>
        <a:p>
          <a:endParaRPr lang="en-US"/>
        </a:p>
      </dgm:t>
    </dgm:pt>
    <dgm:pt modelId="{B1A0487F-CCE2-41FE-A26E-7D3E46CA13BD}">
      <dgm:prSet phldrT="[Text]"/>
      <dgm:spPr>
        <a:blipFill rotWithShape="0">
          <a:blip xmlns:r="http://schemas.openxmlformats.org/officeDocument/2006/relationships" r:embed="rId5"/>
          <a:stretch>
            <a:fillRect/>
          </a:stretch>
        </a:blipFill>
        <a:ln w="12700">
          <a:solidFill>
            <a:schemeClr val="bg2"/>
          </a:solidFill>
        </a:ln>
      </dgm:spPr>
      <dgm:t>
        <a:bodyPr/>
        <a:lstStyle/>
        <a:p>
          <a:endParaRPr lang="en-US" dirty="0"/>
        </a:p>
      </dgm:t>
    </dgm:pt>
    <dgm:pt modelId="{F4A50EC2-8001-4967-A083-0E43462FD5DE}" type="parTrans" cxnId="{7FC4A322-05AB-49A3-8050-A31528BC5F05}">
      <dgm:prSet/>
      <dgm:spPr/>
      <dgm:t>
        <a:bodyPr/>
        <a:lstStyle/>
        <a:p>
          <a:endParaRPr lang="en-US"/>
        </a:p>
      </dgm:t>
    </dgm:pt>
    <dgm:pt modelId="{E19EF223-4104-4636-BA22-4183F546FD91}" type="sibTrans" cxnId="{7FC4A322-05AB-49A3-8050-A31528BC5F05}">
      <dgm:prSet/>
      <dgm:spPr/>
      <dgm:t>
        <a:bodyPr/>
        <a:lstStyle/>
        <a:p>
          <a:endParaRPr lang="en-US"/>
        </a:p>
      </dgm:t>
    </dgm:pt>
    <dgm:pt modelId="{3718D063-62B3-4B20-BA97-757ECB52AE50}">
      <dgm:prSet phldrT="[Text]"/>
      <dgm:spPr>
        <a:blipFill rotWithShape="0">
          <a:blip xmlns:r="http://schemas.openxmlformats.org/officeDocument/2006/relationships" r:embed="rId6"/>
          <a:stretch>
            <a:fillRect/>
          </a:stretch>
        </a:blipFill>
        <a:ln w="12700">
          <a:solidFill>
            <a:schemeClr val="bg2"/>
          </a:solidFill>
        </a:ln>
      </dgm:spPr>
      <dgm:t>
        <a:bodyPr/>
        <a:lstStyle/>
        <a:p>
          <a:r>
            <a:rPr lang="en-US" dirty="0" smtClean="0"/>
            <a:t> </a:t>
          </a:r>
          <a:endParaRPr lang="en-US" dirty="0"/>
        </a:p>
      </dgm:t>
    </dgm:pt>
    <dgm:pt modelId="{D77B2555-5D6F-4B22-BFEE-965798ED448D}" type="sibTrans" cxnId="{7BD65C69-774A-46E1-B767-FB9F438CE615}">
      <dgm:prSet/>
      <dgm:spPr/>
      <dgm:t>
        <a:bodyPr/>
        <a:lstStyle/>
        <a:p>
          <a:endParaRPr lang="en-US"/>
        </a:p>
      </dgm:t>
    </dgm:pt>
    <dgm:pt modelId="{7A8D2836-0B07-47AE-BDAE-BEC8710BC6E3}" type="parTrans" cxnId="{7BD65C69-774A-46E1-B767-FB9F438CE615}">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custLinFactNeighborX="177" custLinFactNeighborY="-5651"/>
      <dgm:spPr>
        <a:prstGeom prst="rect">
          <a:avLst/>
        </a:prstGeom>
      </dgm:spPr>
      <dgm:t>
        <a:bodyPr/>
        <a:lstStyle/>
        <a:p>
          <a:endParaRPr lang="en-US"/>
        </a:p>
      </dgm:t>
    </dgm:pt>
    <dgm:pt modelId="{82067F78-83C3-4C10-8042-15544AA79C08}" type="pres">
      <dgm:prSet presAssocID="{7A8D2836-0B07-47AE-BDAE-BEC8710BC6E3}" presName="Name9" presStyleLbl="parChTrans1D2" presStyleIdx="0" presStyleCnt="5"/>
      <dgm:spPr/>
      <dgm:t>
        <a:bodyPr/>
        <a:lstStyle/>
        <a:p>
          <a:endParaRPr lang="en-US"/>
        </a:p>
      </dgm:t>
    </dgm:pt>
    <dgm:pt modelId="{D40A6D27-A868-47F7-AB07-15C29594E481}" type="pres">
      <dgm:prSet presAssocID="{7A8D2836-0B07-47AE-BDAE-BEC8710BC6E3}" presName="connTx" presStyleLbl="parChTrans1D2" presStyleIdx="0" presStyleCnt="5"/>
      <dgm:spPr/>
      <dgm:t>
        <a:bodyPr/>
        <a:lstStyle/>
        <a:p>
          <a:endParaRPr lang="en-US"/>
        </a:p>
      </dgm:t>
    </dgm:pt>
    <dgm:pt modelId="{5C1511EE-2B23-4742-A136-E34C2B616027}" type="pres">
      <dgm:prSet presAssocID="{3718D063-62B3-4B20-BA97-757ECB52AE50}" presName="node" presStyleLbl="node1" presStyleIdx="0" presStyleCnt="5">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1" presStyleCnt="5"/>
      <dgm:spPr/>
      <dgm:t>
        <a:bodyPr/>
        <a:lstStyle/>
        <a:p>
          <a:endParaRPr lang="en-US"/>
        </a:p>
      </dgm:t>
    </dgm:pt>
    <dgm:pt modelId="{FCDA74AE-0616-4A8D-897A-1EDFC4DBCA92}" type="pres">
      <dgm:prSet presAssocID="{4962C0C0-30E0-40CD-ADF1-BFE8673B5D04}" presName="connTx" presStyleLbl="parChTrans1D2" presStyleIdx="1" presStyleCnt="5"/>
      <dgm:spPr/>
      <dgm:t>
        <a:bodyPr/>
        <a:lstStyle/>
        <a:p>
          <a:endParaRPr lang="en-US"/>
        </a:p>
      </dgm:t>
    </dgm:pt>
    <dgm:pt modelId="{363FBFBE-18E8-4D4D-82C6-7917FE078FE2}" type="pres">
      <dgm:prSet presAssocID="{0C961E0C-E050-4309-94AB-D3A69465B8F7}" presName="node" presStyleLbl="node1" presStyleIdx="1" presStyleCnt="5">
        <dgm:presLayoutVars>
          <dgm:bulletEnabled val="1"/>
        </dgm:presLayoutVars>
      </dgm:prSet>
      <dgm:spPr>
        <a:prstGeom prst="rect">
          <a:avLst/>
        </a:prstGeom>
      </dgm:spPr>
      <dgm:t>
        <a:bodyPr/>
        <a:lstStyle/>
        <a:p>
          <a:endParaRPr lang="en-US"/>
        </a:p>
      </dgm:t>
    </dgm:pt>
    <dgm:pt modelId="{2BE128CD-BF1A-4444-8F31-BB365DFB245D}" type="pres">
      <dgm:prSet presAssocID="{B853E661-E25B-4753-A533-CA68A3427FB7}" presName="Name9" presStyleLbl="parChTrans1D2" presStyleIdx="2" presStyleCnt="5"/>
      <dgm:spPr/>
      <dgm:t>
        <a:bodyPr/>
        <a:lstStyle/>
        <a:p>
          <a:endParaRPr lang="en-US"/>
        </a:p>
      </dgm:t>
    </dgm:pt>
    <dgm:pt modelId="{B4D1FAEB-D6AD-49E2-8692-8BA97FEEEAF7}" type="pres">
      <dgm:prSet presAssocID="{B853E661-E25B-4753-A533-CA68A3427FB7}" presName="connTx" presStyleLbl="parChTrans1D2" presStyleIdx="2" presStyleCnt="5"/>
      <dgm:spPr/>
      <dgm:t>
        <a:bodyPr/>
        <a:lstStyle/>
        <a:p>
          <a:endParaRPr lang="en-US"/>
        </a:p>
      </dgm:t>
    </dgm:pt>
    <dgm:pt modelId="{1D5BE702-CBDC-403C-B926-F33681B56E5C}" type="pres">
      <dgm:prSet presAssocID="{03F399EF-91CF-4D42-BA72-8F1435C76A2E}" presName="node" presStyleLbl="node1" presStyleIdx="2" presStyleCnt="5">
        <dgm:presLayoutVars>
          <dgm:bulletEnabled val="1"/>
        </dgm:presLayoutVars>
      </dgm:prSet>
      <dgm:spPr>
        <a:prstGeom prst="rect">
          <a:avLst/>
        </a:prstGeom>
      </dgm:spPr>
      <dgm:t>
        <a:bodyPr/>
        <a:lstStyle/>
        <a:p>
          <a:endParaRPr lang="en-US"/>
        </a:p>
      </dgm:t>
    </dgm:pt>
    <dgm:pt modelId="{8EE6E08E-0B5E-4841-9757-C68A5283F06B}" type="pres">
      <dgm:prSet presAssocID="{3F8D77FA-246C-4905-9DCA-7AD8A2F0FA94}" presName="Name9" presStyleLbl="parChTrans1D2" presStyleIdx="3" presStyleCnt="5"/>
      <dgm:spPr/>
      <dgm:t>
        <a:bodyPr/>
        <a:lstStyle/>
        <a:p>
          <a:endParaRPr lang="en-US"/>
        </a:p>
      </dgm:t>
    </dgm:pt>
    <dgm:pt modelId="{F1C4CB4B-4BB4-49C2-98E4-19BC31E80D02}" type="pres">
      <dgm:prSet presAssocID="{3F8D77FA-246C-4905-9DCA-7AD8A2F0FA94}" presName="connTx" presStyleLbl="parChTrans1D2" presStyleIdx="3" presStyleCnt="5"/>
      <dgm:spPr/>
      <dgm:t>
        <a:bodyPr/>
        <a:lstStyle/>
        <a:p>
          <a:endParaRPr lang="en-US"/>
        </a:p>
      </dgm:t>
    </dgm:pt>
    <dgm:pt modelId="{FCD0B9B9-2100-4283-A45A-26799E25A180}" type="pres">
      <dgm:prSet presAssocID="{FFC2F0C3-C703-45E2-BDDF-7BA3F50A8438}" presName="node" presStyleLbl="node1" presStyleIdx="3" presStyleCnt="5">
        <dgm:presLayoutVars>
          <dgm:bulletEnabled val="1"/>
        </dgm:presLayoutVars>
      </dgm:prSet>
      <dgm:spPr>
        <a:prstGeom prst="rect">
          <a:avLst/>
        </a:prstGeom>
      </dgm:spPr>
      <dgm:t>
        <a:bodyPr/>
        <a:lstStyle/>
        <a:p>
          <a:endParaRPr lang="en-US"/>
        </a:p>
      </dgm:t>
    </dgm:pt>
    <dgm:pt modelId="{770198EC-0825-4644-AD23-ABC53109887E}" type="pres">
      <dgm:prSet presAssocID="{F4A50EC2-8001-4967-A083-0E43462FD5DE}" presName="Name9" presStyleLbl="parChTrans1D2" presStyleIdx="4" presStyleCnt="5"/>
      <dgm:spPr/>
      <dgm:t>
        <a:bodyPr/>
        <a:lstStyle/>
        <a:p>
          <a:endParaRPr lang="en-US"/>
        </a:p>
      </dgm:t>
    </dgm:pt>
    <dgm:pt modelId="{F7D3A4EC-865A-432B-AA21-A915B1A8D015}" type="pres">
      <dgm:prSet presAssocID="{F4A50EC2-8001-4967-A083-0E43462FD5DE}" presName="connTx" presStyleLbl="parChTrans1D2" presStyleIdx="4" presStyleCnt="5"/>
      <dgm:spPr/>
      <dgm:t>
        <a:bodyPr/>
        <a:lstStyle/>
        <a:p>
          <a:endParaRPr lang="en-US"/>
        </a:p>
      </dgm:t>
    </dgm:pt>
    <dgm:pt modelId="{C101BF68-FF5A-4757-B4F2-A7A7B54D572F}" type="pres">
      <dgm:prSet presAssocID="{B1A0487F-CCE2-41FE-A26E-7D3E46CA13BD}" presName="node" presStyleLbl="node1" presStyleIdx="4" presStyleCnt="5">
        <dgm:presLayoutVars>
          <dgm:bulletEnabled val="1"/>
        </dgm:presLayoutVars>
      </dgm:prSet>
      <dgm:spPr>
        <a:prstGeom prst="rect">
          <a:avLst/>
        </a:prstGeom>
      </dgm:spPr>
      <dgm:t>
        <a:bodyPr/>
        <a:lstStyle/>
        <a:p>
          <a:endParaRPr lang="en-US"/>
        </a:p>
      </dgm:t>
    </dgm:pt>
  </dgm:ptLst>
  <dgm:cxnLst>
    <dgm:cxn modelId="{BE355577-3CD4-4A71-9BE5-BFA0038F7E68}" type="presOf" srcId="{F4A50EC2-8001-4967-A083-0E43462FD5DE}" destId="{F7D3A4EC-865A-432B-AA21-A915B1A8D015}" srcOrd="1" destOrd="0" presId="urn:microsoft.com/office/officeart/2005/8/layout/radial1"/>
    <dgm:cxn modelId="{F4E46C3D-A306-4B3D-928E-172D540FC472}" type="presOf" srcId="{7A8D2836-0B07-47AE-BDAE-BEC8710BC6E3}" destId="{D40A6D27-A868-47F7-AB07-15C29594E481}" srcOrd="1" destOrd="0" presId="urn:microsoft.com/office/officeart/2005/8/layout/radial1"/>
    <dgm:cxn modelId="{554DB1CE-4B80-4322-9C86-BF53CDFA1F16}" type="presOf" srcId="{4962C0C0-30E0-40CD-ADF1-BFE8673B5D04}" destId="{FCDA74AE-0616-4A8D-897A-1EDFC4DBCA92}" srcOrd="1" destOrd="0" presId="urn:microsoft.com/office/officeart/2005/8/layout/radial1"/>
    <dgm:cxn modelId="{7FC4A322-05AB-49A3-8050-A31528BC5F05}" srcId="{85EB4A8F-1F8C-4BD7-B8C5-93C83D4E65A5}" destId="{B1A0487F-CCE2-41FE-A26E-7D3E46CA13BD}" srcOrd="4" destOrd="0" parTransId="{F4A50EC2-8001-4967-A083-0E43462FD5DE}" sibTransId="{E19EF223-4104-4636-BA22-4183F546FD91}"/>
    <dgm:cxn modelId="{FB1928BA-D8E7-458E-8942-F9F5BB0B7B59}" srcId="{85EB4A8F-1F8C-4BD7-B8C5-93C83D4E65A5}" destId="{0C961E0C-E050-4309-94AB-D3A69465B8F7}" srcOrd="1" destOrd="0" parTransId="{4962C0C0-30E0-40CD-ADF1-BFE8673B5D04}" sibTransId="{259CEB04-4080-4A2C-A810-1B69E09CB691}"/>
    <dgm:cxn modelId="{1BAC83D7-6010-4D55-89CB-7EB518DE11D2}" type="presOf" srcId="{3F8D77FA-246C-4905-9DCA-7AD8A2F0FA94}" destId="{8EE6E08E-0B5E-4841-9757-C68A5283F06B}" srcOrd="0" destOrd="0" presId="urn:microsoft.com/office/officeart/2005/8/layout/radial1"/>
    <dgm:cxn modelId="{DACC680A-8C60-4E5F-B98D-9EA90C8DAE4B}" srcId="{F1D410AC-5901-4D74-B50F-F2171A817925}" destId="{85EB4A8F-1F8C-4BD7-B8C5-93C83D4E65A5}" srcOrd="0" destOrd="0" parTransId="{B4726D38-F4E4-40B4-BFF3-07E333256EBA}" sibTransId="{C8E27418-2C3D-458A-8666-ECCC8C12A295}"/>
    <dgm:cxn modelId="{CE81F209-FF39-44BE-B37C-6E1B9F8C085C}" type="presOf" srcId="{3718D063-62B3-4B20-BA97-757ECB52AE50}" destId="{5C1511EE-2B23-4742-A136-E34C2B616027}" srcOrd="0" destOrd="0" presId="urn:microsoft.com/office/officeart/2005/8/layout/radial1"/>
    <dgm:cxn modelId="{51F21A56-C763-4596-BFF0-C0E6158660B3}" type="presOf" srcId="{FFC2F0C3-C703-45E2-BDDF-7BA3F50A8438}" destId="{FCD0B9B9-2100-4283-A45A-26799E25A180}" srcOrd="0" destOrd="0" presId="urn:microsoft.com/office/officeart/2005/8/layout/radial1"/>
    <dgm:cxn modelId="{C83BB987-9295-429B-8D8B-CADE2A02A300}" type="presOf" srcId="{03F399EF-91CF-4D42-BA72-8F1435C76A2E}" destId="{1D5BE702-CBDC-403C-B926-F33681B56E5C}" srcOrd="0" destOrd="0" presId="urn:microsoft.com/office/officeart/2005/8/layout/radial1"/>
    <dgm:cxn modelId="{DE2A08E0-436F-474A-A37F-7F8FBEDBC0C3}" type="presOf" srcId="{85EB4A8F-1F8C-4BD7-B8C5-93C83D4E65A5}" destId="{FA9773EB-A012-427F-9367-2D150D4899E7}" srcOrd="0" destOrd="0" presId="urn:microsoft.com/office/officeart/2005/8/layout/radial1"/>
    <dgm:cxn modelId="{EE0B8DE3-AFBF-4F1A-90FF-2AD60F084BF5}" type="presOf" srcId="{4962C0C0-30E0-40CD-ADF1-BFE8673B5D04}" destId="{A09F8F7C-A26E-4D15-A2FF-51E091C688D3}" srcOrd="0" destOrd="0" presId="urn:microsoft.com/office/officeart/2005/8/layout/radial1"/>
    <dgm:cxn modelId="{05E74E0B-C6B5-431C-8109-1ECC8A90C42E}" type="presOf" srcId="{B853E661-E25B-4753-A533-CA68A3427FB7}" destId="{2BE128CD-BF1A-4444-8F31-BB365DFB245D}" srcOrd="0" destOrd="0" presId="urn:microsoft.com/office/officeart/2005/8/layout/radial1"/>
    <dgm:cxn modelId="{678D9A01-EDA8-45E7-AD32-4DF97AF37156}" type="presOf" srcId="{7A8D2836-0B07-47AE-BDAE-BEC8710BC6E3}" destId="{82067F78-83C3-4C10-8042-15544AA79C08}" srcOrd="0" destOrd="0" presId="urn:microsoft.com/office/officeart/2005/8/layout/radial1"/>
    <dgm:cxn modelId="{E2EFDC78-FF39-4962-93C7-A3E1011A29D9}" type="presOf" srcId="{0C961E0C-E050-4309-94AB-D3A69465B8F7}" destId="{363FBFBE-18E8-4D4D-82C6-7917FE078FE2}" srcOrd="0" destOrd="0" presId="urn:microsoft.com/office/officeart/2005/8/layout/radial1"/>
    <dgm:cxn modelId="{1918F8A2-14F1-4971-9B34-BAC8EC719A8C}" srcId="{85EB4A8F-1F8C-4BD7-B8C5-93C83D4E65A5}" destId="{03F399EF-91CF-4D42-BA72-8F1435C76A2E}" srcOrd="2" destOrd="0" parTransId="{B853E661-E25B-4753-A533-CA68A3427FB7}" sibTransId="{E28E0EDF-34AB-4F85-9B8A-208473A6E806}"/>
    <dgm:cxn modelId="{B57FC202-4CF2-4720-B797-5C7E84A0BB3D}" type="presOf" srcId="{3F8D77FA-246C-4905-9DCA-7AD8A2F0FA94}" destId="{F1C4CB4B-4BB4-49C2-98E4-19BC31E80D02}" srcOrd="1" destOrd="0" presId="urn:microsoft.com/office/officeart/2005/8/layout/radial1"/>
    <dgm:cxn modelId="{B2F07EFF-4066-4469-BD9A-3249BD62227F}" type="presOf" srcId="{B853E661-E25B-4753-A533-CA68A3427FB7}" destId="{B4D1FAEB-D6AD-49E2-8692-8BA97FEEEAF7}" srcOrd="1" destOrd="0" presId="urn:microsoft.com/office/officeart/2005/8/layout/radial1"/>
    <dgm:cxn modelId="{B002BFE8-A87E-4814-979F-764DE74CAB0B}" type="presOf" srcId="{F4A50EC2-8001-4967-A083-0E43462FD5DE}" destId="{770198EC-0825-4644-AD23-ABC53109887E}" srcOrd="0" destOrd="0" presId="urn:microsoft.com/office/officeart/2005/8/layout/radial1"/>
    <dgm:cxn modelId="{0F08E193-480E-40BC-9D75-AD5BB9B85CC9}" srcId="{85EB4A8F-1F8C-4BD7-B8C5-93C83D4E65A5}" destId="{FFC2F0C3-C703-45E2-BDDF-7BA3F50A8438}" srcOrd="3" destOrd="0" parTransId="{3F8D77FA-246C-4905-9DCA-7AD8A2F0FA94}" sibTransId="{200C9595-69F8-419C-8EB4-842AC137C865}"/>
    <dgm:cxn modelId="{29A4F1D2-FA0A-40E4-87B1-E238DD1E02EB}" type="presOf" srcId="{B1A0487F-CCE2-41FE-A26E-7D3E46CA13BD}" destId="{C101BF68-FF5A-4757-B4F2-A7A7B54D572F}" srcOrd="0" destOrd="0" presId="urn:microsoft.com/office/officeart/2005/8/layout/radial1"/>
    <dgm:cxn modelId="{7F7475CA-0349-4D1A-9E8E-E61889EEB102}" type="presOf" srcId="{F1D410AC-5901-4D74-B50F-F2171A817925}" destId="{4143E124-12ED-4849-9E96-57085C335C08}" srcOrd="0" destOrd="0" presId="urn:microsoft.com/office/officeart/2005/8/layout/radial1"/>
    <dgm:cxn modelId="{7BD65C69-774A-46E1-B767-FB9F438CE615}" srcId="{85EB4A8F-1F8C-4BD7-B8C5-93C83D4E65A5}" destId="{3718D063-62B3-4B20-BA97-757ECB52AE50}" srcOrd="0" destOrd="0" parTransId="{7A8D2836-0B07-47AE-BDAE-BEC8710BC6E3}" sibTransId="{D77B2555-5D6F-4B22-BFEE-965798ED448D}"/>
    <dgm:cxn modelId="{6F28D9CC-57FE-4D23-9474-B5EF703912C0}" type="presParOf" srcId="{4143E124-12ED-4849-9E96-57085C335C08}" destId="{FA9773EB-A012-427F-9367-2D150D4899E7}" srcOrd="0" destOrd="0" presId="urn:microsoft.com/office/officeart/2005/8/layout/radial1"/>
    <dgm:cxn modelId="{96BE5C5F-365A-4833-BE54-28ED086C57BF}" type="presParOf" srcId="{4143E124-12ED-4849-9E96-57085C335C08}" destId="{82067F78-83C3-4C10-8042-15544AA79C08}" srcOrd="1" destOrd="0" presId="urn:microsoft.com/office/officeart/2005/8/layout/radial1"/>
    <dgm:cxn modelId="{03628534-2622-4F85-B867-47E40B8A4F73}" type="presParOf" srcId="{82067F78-83C3-4C10-8042-15544AA79C08}" destId="{D40A6D27-A868-47F7-AB07-15C29594E481}" srcOrd="0" destOrd="0" presId="urn:microsoft.com/office/officeart/2005/8/layout/radial1"/>
    <dgm:cxn modelId="{4F7F5F5B-9EF1-4904-A44B-C9E30E71E4D6}" type="presParOf" srcId="{4143E124-12ED-4849-9E96-57085C335C08}" destId="{5C1511EE-2B23-4742-A136-E34C2B616027}" srcOrd="2" destOrd="0" presId="urn:microsoft.com/office/officeart/2005/8/layout/radial1"/>
    <dgm:cxn modelId="{66846086-D03A-4037-816A-3EE1394EC8B0}" type="presParOf" srcId="{4143E124-12ED-4849-9E96-57085C335C08}" destId="{A09F8F7C-A26E-4D15-A2FF-51E091C688D3}" srcOrd="3" destOrd="0" presId="urn:microsoft.com/office/officeart/2005/8/layout/radial1"/>
    <dgm:cxn modelId="{96B3A802-6EE3-48B5-9F74-A0F3585AA057}" type="presParOf" srcId="{A09F8F7C-A26E-4D15-A2FF-51E091C688D3}" destId="{FCDA74AE-0616-4A8D-897A-1EDFC4DBCA92}" srcOrd="0" destOrd="0" presId="urn:microsoft.com/office/officeart/2005/8/layout/radial1"/>
    <dgm:cxn modelId="{204BE59B-82F4-4F5C-94D6-4317B3D161FD}" type="presParOf" srcId="{4143E124-12ED-4849-9E96-57085C335C08}" destId="{363FBFBE-18E8-4D4D-82C6-7917FE078FE2}" srcOrd="4" destOrd="0" presId="urn:microsoft.com/office/officeart/2005/8/layout/radial1"/>
    <dgm:cxn modelId="{89B3F322-589A-46DC-90D0-CBFEB671A6B8}" type="presParOf" srcId="{4143E124-12ED-4849-9E96-57085C335C08}" destId="{2BE128CD-BF1A-4444-8F31-BB365DFB245D}" srcOrd="5" destOrd="0" presId="urn:microsoft.com/office/officeart/2005/8/layout/radial1"/>
    <dgm:cxn modelId="{C3C376D0-2072-494D-B765-030EF9E99CF0}" type="presParOf" srcId="{2BE128CD-BF1A-4444-8F31-BB365DFB245D}" destId="{B4D1FAEB-D6AD-49E2-8692-8BA97FEEEAF7}" srcOrd="0" destOrd="0" presId="urn:microsoft.com/office/officeart/2005/8/layout/radial1"/>
    <dgm:cxn modelId="{0B4502C4-6A27-4078-83C5-2D3307F5BBF3}" type="presParOf" srcId="{4143E124-12ED-4849-9E96-57085C335C08}" destId="{1D5BE702-CBDC-403C-B926-F33681B56E5C}" srcOrd="6" destOrd="0" presId="urn:microsoft.com/office/officeart/2005/8/layout/radial1"/>
    <dgm:cxn modelId="{BE160BC2-7D07-4577-A216-468FF1D7FEEE}" type="presParOf" srcId="{4143E124-12ED-4849-9E96-57085C335C08}" destId="{8EE6E08E-0B5E-4841-9757-C68A5283F06B}" srcOrd="7" destOrd="0" presId="urn:microsoft.com/office/officeart/2005/8/layout/radial1"/>
    <dgm:cxn modelId="{E90C4F10-1CAD-4842-B0D7-684B28BB063A}" type="presParOf" srcId="{8EE6E08E-0B5E-4841-9757-C68A5283F06B}" destId="{F1C4CB4B-4BB4-49C2-98E4-19BC31E80D02}" srcOrd="0" destOrd="0" presId="urn:microsoft.com/office/officeart/2005/8/layout/radial1"/>
    <dgm:cxn modelId="{C9BC23A7-B0B1-470E-B198-93B3B6E71486}" type="presParOf" srcId="{4143E124-12ED-4849-9E96-57085C335C08}" destId="{FCD0B9B9-2100-4283-A45A-26799E25A180}" srcOrd="8" destOrd="0" presId="urn:microsoft.com/office/officeart/2005/8/layout/radial1"/>
    <dgm:cxn modelId="{852BD740-9323-4525-B2AB-46EFB190889A}" type="presParOf" srcId="{4143E124-12ED-4849-9E96-57085C335C08}" destId="{770198EC-0825-4644-AD23-ABC53109887E}" srcOrd="9" destOrd="0" presId="urn:microsoft.com/office/officeart/2005/8/layout/radial1"/>
    <dgm:cxn modelId="{913B5DEC-FD47-40B0-AC1F-E0CF823E0F07}" type="presParOf" srcId="{770198EC-0825-4644-AD23-ABC53109887E}" destId="{F7D3A4EC-865A-432B-AA21-A915B1A8D015}" srcOrd="0" destOrd="0" presId="urn:microsoft.com/office/officeart/2005/8/layout/radial1"/>
    <dgm:cxn modelId="{980BA625-8F14-47AA-AD40-5E5A8019E6EF}" type="presParOf" srcId="{4143E124-12ED-4849-9E96-57085C335C08}" destId="{C101BF68-FF5A-4757-B4F2-A7A7B54D572F}" srcOrd="10"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9525">
          <a:solidFill>
            <a:schemeClr val="bg2"/>
          </a:solidFill>
        </a:ln>
      </dgm:spPr>
      <dgm:t>
        <a:bodyPr/>
        <a:lstStyle/>
        <a:p>
          <a:r>
            <a:rPr lang="en-US" dirty="0" smtClean="0"/>
            <a:t> </a:t>
          </a:r>
          <a:endParaRPr lang="en-US" dirty="0"/>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2AD6404D-3CB3-427B-B1EB-AEB6A8F72140}">
      <dgm:prSet phldrT="[Text]"/>
      <dgm:spPr>
        <a:blipFill rotWithShape="0">
          <a:blip xmlns:r="http://schemas.openxmlformats.org/officeDocument/2006/relationships" r:embed="rId2"/>
          <a:stretch>
            <a:fillRect/>
          </a:stretch>
        </a:blipFill>
        <a:ln w="9525">
          <a:solidFill>
            <a:schemeClr val="bg2"/>
          </a:solidFill>
        </a:ln>
      </dgm:spPr>
      <dgm:t>
        <a:bodyPr/>
        <a:lstStyle/>
        <a:p>
          <a:r>
            <a:rPr lang="en-US" dirty="0" smtClean="0"/>
            <a:t> </a:t>
          </a:r>
          <a:endParaRPr lang="en-US" dirty="0"/>
        </a:p>
      </dgm:t>
    </dgm:pt>
    <dgm:pt modelId="{9E138BFC-C2D6-45B5-BBF9-7B6914F5BA76}" type="parTrans" cxnId="{BF2E8EBB-A416-4886-AD91-1F16612A4165}">
      <dgm:prSet/>
      <dgm:spPr/>
      <dgm:t>
        <a:bodyPr/>
        <a:lstStyle/>
        <a:p>
          <a:endParaRPr lang="en-US"/>
        </a:p>
      </dgm:t>
    </dgm:pt>
    <dgm:pt modelId="{FD7EB328-22D9-4459-B8F4-7C75296D5430}" type="sibTrans" cxnId="{BF2E8EBB-A416-4886-AD91-1F16612A4165}">
      <dgm:prSet/>
      <dgm:spPr/>
      <dgm:t>
        <a:bodyPr/>
        <a:lstStyle/>
        <a:p>
          <a:endParaRPr lang="en-US"/>
        </a:p>
      </dgm:t>
    </dgm:pt>
    <dgm:pt modelId="{3718D063-62B3-4B20-BA97-757ECB52AE50}">
      <dgm:prSet phldrT="[Text]"/>
      <dgm:spPr>
        <a:blipFill rotWithShape="0">
          <a:blip xmlns:r="http://schemas.openxmlformats.org/officeDocument/2006/relationships" r:embed="rId3"/>
          <a:stretch>
            <a:fillRect/>
          </a:stretch>
        </a:blipFill>
        <a:ln w="9525">
          <a:solidFill>
            <a:schemeClr val="bg2"/>
          </a:solidFill>
        </a:ln>
      </dgm:spPr>
      <dgm:t>
        <a:bodyPr/>
        <a:lstStyle/>
        <a:p>
          <a:r>
            <a:rPr lang="en-US" dirty="0" smtClean="0"/>
            <a:t> </a:t>
          </a:r>
          <a:endParaRPr lang="en-US" dirty="0"/>
        </a:p>
      </dgm:t>
    </dgm:pt>
    <dgm:pt modelId="{7A8D2836-0B07-47AE-BDAE-BEC8710BC6E3}" type="parTrans" cxnId="{7BD65C69-774A-46E1-B767-FB9F438CE615}">
      <dgm:prSet/>
      <dgm:spPr/>
      <dgm:t>
        <a:bodyPr/>
        <a:lstStyle/>
        <a:p>
          <a:endParaRPr lang="en-US"/>
        </a:p>
      </dgm:t>
    </dgm:pt>
    <dgm:pt modelId="{D77B2555-5D6F-4B22-BFEE-965798ED448D}" type="sibTrans" cxnId="{7BD65C69-774A-46E1-B767-FB9F438CE615}">
      <dgm:prSet/>
      <dgm:spPr/>
      <dgm:t>
        <a:bodyPr/>
        <a:lstStyle/>
        <a:p>
          <a:endParaRPr lang="en-US"/>
        </a:p>
      </dgm:t>
    </dgm:pt>
    <dgm:pt modelId="{0C961E0C-E050-4309-94AB-D3A69465B8F7}">
      <dgm:prSet phldrT="[Text]"/>
      <dgm:spPr>
        <a:blipFill rotWithShape="0">
          <a:blip xmlns:r="http://schemas.openxmlformats.org/officeDocument/2006/relationships" r:embed="rId4"/>
          <a:stretch>
            <a:fillRect/>
          </a:stretch>
        </a:blipFill>
        <a:ln w="9525">
          <a:solidFill>
            <a:schemeClr val="bg2"/>
          </a:solidFill>
        </a:ln>
      </dgm:spPr>
      <dgm:t>
        <a:bodyPr/>
        <a:lstStyle/>
        <a:p>
          <a:r>
            <a:rPr lang="en-US" dirty="0" smtClean="0"/>
            <a:t> </a:t>
          </a:r>
          <a:endParaRPr lang="en-US" dirty="0"/>
        </a:p>
      </dgm:t>
    </dgm:pt>
    <dgm:pt modelId="{4962C0C0-30E0-40CD-ADF1-BFE8673B5D04}" type="parTrans" cxnId="{FB1928BA-D8E7-458E-8942-F9F5BB0B7B59}">
      <dgm:prSet/>
      <dgm:spPr/>
      <dgm:t>
        <a:bodyPr/>
        <a:lstStyle/>
        <a:p>
          <a:endParaRPr lang="en-US"/>
        </a:p>
      </dgm:t>
    </dgm:pt>
    <dgm:pt modelId="{259CEB04-4080-4A2C-A810-1B69E09CB691}" type="sibTrans" cxnId="{FB1928BA-D8E7-458E-8942-F9F5BB0B7B59}">
      <dgm:prSet/>
      <dgm:spPr/>
      <dgm:t>
        <a:bodyPr/>
        <a:lstStyle/>
        <a:p>
          <a:endParaRPr lang="en-US"/>
        </a:p>
      </dgm:t>
    </dgm:pt>
    <dgm:pt modelId="{03F399EF-91CF-4D42-BA72-8F1435C76A2E}">
      <dgm:prSet phldrT="[Text]"/>
      <dgm:spPr>
        <a:blipFill rotWithShape="0">
          <a:blip xmlns:r="http://schemas.openxmlformats.org/officeDocument/2006/relationships" r:embed="rId5"/>
          <a:stretch>
            <a:fillRect/>
          </a:stretch>
        </a:blipFill>
        <a:ln w="9525">
          <a:solidFill>
            <a:schemeClr val="bg2"/>
          </a:solidFill>
        </a:ln>
      </dgm:spPr>
      <dgm:t>
        <a:bodyPr/>
        <a:lstStyle/>
        <a:p>
          <a:r>
            <a:rPr lang="en-US" dirty="0" smtClean="0"/>
            <a:t> </a:t>
          </a:r>
          <a:endParaRPr lang="en-US" dirty="0"/>
        </a:p>
      </dgm:t>
    </dgm:pt>
    <dgm:pt modelId="{B853E661-E25B-4753-A533-CA68A3427FB7}" type="parTrans" cxnId="{1918F8A2-14F1-4971-9B34-BAC8EC719A8C}">
      <dgm:prSet/>
      <dgm:spPr/>
      <dgm:t>
        <a:bodyPr/>
        <a:lstStyle/>
        <a:p>
          <a:endParaRPr lang="en-US"/>
        </a:p>
      </dgm:t>
    </dgm:pt>
    <dgm:pt modelId="{E28E0EDF-34AB-4F85-9B8A-208473A6E806}" type="sibTrans" cxnId="{1918F8A2-14F1-4971-9B34-BAC8EC719A8C}">
      <dgm:prSet/>
      <dgm:spPr/>
      <dgm:t>
        <a:bodyPr/>
        <a:lstStyle/>
        <a:p>
          <a:endParaRPr lang="en-US"/>
        </a:p>
      </dgm:t>
    </dgm:pt>
    <dgm:pt modelId="{AC00B34D-FF03-4317-B2DB-209F63098B3B}">
      <dgm:prSet phldrT="[Text]"/>
      <dgm:spPr>
        <a:blipFill rotWithShape="0">
          <a:blip xmlns:r="http://schemas.openxmlformats.org/officeDocument/2006/relationships" r:embed="rId6"/>
          <a:stretch>
            <a:fillRect/>
          </a:stretch>
        </a:blipFill>
        <a:ln w="9525">
          <a:solidFill>
            <a:schemeClr val="bg2"/>
          </a:solidFill>
        </a:ln>
      </dgm:spPr>
      <dgm:t>
        <a:bodyPr/>
        <a:lstStyle/>
        <a:p>
          <a:endParaRPr lang="en-US" dirty="0"/>
        </a:p>
      </dgm:t>
    </dgm:pt>
    <dgm:pt modelId="{631B57B8-A35C-4FA8-B641-948890B3C1C8}" type="parTrans" cxnId="{E95A6FB7-025F-4D45-8437-2EEE6CC27E3B}">
      <dgm:prSet/>
      <dgm:spPr/>
      <dgm:t>
        <a:bodyPr/>
        <a:lstStyle/>
        <a:p>
          <a:endParaRPr lang="en-US"/>
        </a:p>
      </dgm:t>
    </dgm:pt>
    <dgm:pt modelId="{3B07A958-B4BF-4BC2-8E04-5931EA05CEA7}" type="sibTrans" cxnId="{E95A6FB7-025F-4D45-8437-2EEE6CC27E3B}">
      <dgm:prSet/>
      <dgm:spPr/>
      <dgm:t>
        <a:bodyPr/>
        <a:lstStyle/>
        <a:p>
          <a:endParaRPr lang="en-US"/>
        </a:p>
      </dgm:t>
    </dgm:pt>
    <dgm:pt modelId="{FFC2F0C3-C703-45E2-BDDF-7BA3F50A8438}">
      <dgm:prSet phldrT="[Text]"/>
      <dgm:spPr>
        <a:blipFill rotWithShape="0">
          <a:blip xmlns:r="http://schemas.openxmlformats.org/officeDocument/2006/relationships" r:embed="rId7"/>
          <a:stretch>
            <a:fillRect/>
          </a:stretch>
        </a:blipFill>
        <a:ln w="9525">
          <a:solidFill>
            <a:schemeClr val="bg2"/>
          </a:solidFill>
        </a:ln>
      </dgm:spPr>
      <dgm:t>
        <a:bodyPr/>
        <a:lstStyle/>
        <a:p>
          <a:endParaRPr lang="en-US" dirty="0"/>
        </a:p>
      </dgm:t>
    </dgm:pt>
    <dgm:pt modelId="{3F8D77FA-246C-4905-9DCA-7AD8A2F0FA94}" type="parTrans" cxnId="{0F08E193-480E-40BC-9D75-AD5BB9B85CC9}">
      <dgm:prSet/>
      <dgm:spPr/>
      <dgm:t>
        <a:bodyPr/>
        <a:lstStyle/>
        <a:p>
          <a:endParaRPr lang="en-US"/>
        </a:p>
      </dgm:t>
    </dgm:pt>
    <dgm:pt modelId="{200C9595-69F8-419C-8EB4-842AC137C865}" type="sibTrans" cxnId="{0F08E193-480E-40BC-9D75-AD5BB9B85CC9}">
      <dgm:prSet/>
      <dgm:spPr/>
      <dgm:t>
        <a:bodyPr/>
        <a:lstStyle/>
        <a:p>
          <a:endParaRPr lang="en-US"/>
        </a:p>
      </dgm:t>
    </dgm:pt>
    <dgm:pt modelId="{B1A0487F-CCE2-41FE-A26E-7D3E46CA13BD}">
      <dgm:prSet phldrT="[Text]"/>
      <dgm:spPr>
        <a:blipFill rotWithShape="0">
          <a:blip xmlns:r="http://schemas.openxmlformats.org/officeDocument/2006/relationships" r:embed="rId8"/>
          <a:stretch>
            <a:fillRect/>
          </a:stretch>
        </a:blipFill>
        <a:ln w="9525">
          <a:solidFill>
            <a:schemeClr val="bg2"/>
          </a:solidFill>
        </a:ln>
      </dgm:spPr>
      <dgm:t>
        <a:bodyPr/>
        <a:lstStyle/>
        <a:p>
          <a:endParaRPr lang="en-US" dirty="0"/>
        </a:p>
      </dgm:t>
    </dgm:pt>
    <dgm:pt modelId="{F4A50EC2-8001-4967-A083-0E43462FD5DE}" type="parTrans" cxnId="{7FC4A322-05AB-49A3-8050-A31528BC5F05}">
      <dgm:prSet/>
      <dgm:spPr/>
      <dgm:t>
        <a:bodyPr/>
        <a:lstStyle/>
        <a:p>
          <a:endParaRPr lang="en-US"/>
        </a:p>
      </dgm:t>
    </dgm:pt>
    <dgm:pt modelId="{E19EF223-4104-4636-BA22-4183F546FD91}" type="sibTrans" cxnId="{7FC4A322-05AB-49A3-8050-A31528BC5F05}">
      <dgm:prSet/>
      <dgm:spPr/>
      <dgm:t>
        <a:bodyPr/>
        <a:lstStyle/>
        <a:p>
          <a:endParaRPr lang="en-US"/>
        </a:p>
      </dgm:t>
    </dgm:pt>
    <dgm:pt modelId="{C131E8AD-E32A-4175-A0A7-0953A4FE712D}">
      <dgm:prSet phldrT="[Text]"/>
      <dgm:spPr>
        <a:blipFill rotWithShape="0">
          <a:blip xmlns:r="http://schemas.openxmlformats.org/officeDocument/2006/relationships" r:embed="rId9"/>
          <a:stretch>
            <a:fillRect/>
          </a:stretch>
        </a:blipFill>
        <a:ln w="9525">
          <a:solidFill>
            <a:schemeClr val="bg2"/>
          </a:solidFill>
        </a:ln>
      </dgm:spPr>
      <dgm:t>
        <a:bodyPr/>
        <a:lstStyle/>
        <a:p>
          <a:endParaRPr lang="en-US" dirty="0"/>
        </a:p>
      </dgm:t>
    </dgm:pt>
    <dgm:pt modelId="{AF76213B-2ED0-40A5-BD1E-95DD41B8F24F}" type="parTrans" cxnId="{94D99325-BEB6-4376-9D5C-FE2CE448EBF3}">
      <dgm:prSet/>
      <dgm:spPr/>
      <dgm:t>
        <a:bodyPr/>
        <a:lstStyle/>
        <a:p>
          <a:endParaRPr lang="en-US"/>
        </a:p>
      </dgm:t>
    </dgm:pt>
    <dgm:pt modelId="{1E406692-1C07-4BF3-84D6-321A2F3674B7}" type="sibTrans" cxnId="{94D99325-BEB6-4376-9D5C-FE2CE448EBF3}">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dgm:spPr>
        <a:prstGeom prst="rect">
          <a:avLst/>
        </a:prstGeom>
      </dgm:spPr>
      <dgm:t>
        <a:bodyPr/>
        <a:lstStyle/>
        <a:p>
          <a:endParaRPr lang="en-US"/>
        </a:p>
      </dgm:t>
    </dgm:pt>
    <dgm:pt modelId="{3A02BB87-7EE8-45A6-9D8E-CD79CA9DCF25}" type="pres">
      <dgm:prSet presAssocID="{9E138BFC-C2D6-45B5-BBF9-7B6914F5BA76}" presName="Name9" presStyleLbl="parChTrans1D2" presStyleIdx="0" presStyleCnt="8"/>
      <dgm:spPr/>
      <dgm:t>
        <a:bodyPr/>
        <a:lstStyle/>
        <a:p>
          <a:endParaRPr lang="en-US"/>
        </a:p>
      </dgm:t>
    </dgm:pt>
    <dgm:pt modelId="{0F42CD22-F2E4-438D-AE5D-0FCB170D9075}" type="pres">
      <dgm:prSet presAssocID="{9E138BFC-C2D6-45B5-BBF9-7B6914F5BA76}" presName="connTx" presStyleLbl="parChTrans1D2" presStyleIdx="0" presStyleCnt="8"/>
      <dgm:spPr/>
      <dgm:t>
        <a:bodyPr/>
        <a:lstStyle/>
        <a:p>
          <a:endParaRPr lang="en-US"/>
        </a:p>
      </dgm:t>
    </dgm:pt>
    <dgm:pt modelId="{7D111044-13B5-477D-BEA6-D24FB20673A0}" type="pres">
      <dgm:prSet presAssocID="{2AD6404D-3CB3-427B-B1EB-AEB6A8F72140}" presName="node" presStyleLbl="node1" presStyleIdx="0" presStyleCnt="8">
        <dgm:presLayoutVars>
          <dgm:bulletEnabled val="1"/>
        </dgm:presLayoutVars>
      </dgm:prSet>
      <dgm:spPr>
        <a:prstGeom prst="rect">
          <a:avLst/>
        </a:prstGeom>
      </dgm:spPr>
      <dgm:t>
        <a:bodyPr/>
        <a:lstStyle/>
        <a:p>
          <a:endParaRPr lang="en-US"/>
        </a:p>
      </dgm:t>
    </dgm:pt>
    <dgm:pt modelId="{82067F78-83C3-4C10-8042-15544AA79C08}" type="pres">
      <dgm:prSet presAssocID="{7A8D2836-0B07-47AE-BDAE-BEC8710BC6E3}" presName="Name9" presStyleLbl="parChTrans1D2" presStyleIdx="1" presStyleCnt="8"/>
      <dgm:spPr/>
      <dgm:t>
        <a:bodyPr/>
        <a:lstStyle/>
        <a:p>
          <a:endParaRPr lang="en-US"/>
        </a:p>
      </dgm:t>
    </dgm:pt>
    <dgm:pt modelId="{D40A6D27-A868-47F7-AB07-15C29594E481}" type="pres">
      <dgm:prSet presAssocID="{7A8D2836-0B07-47AE-BDAE-BEC8710BC6E3}" presName="connTx" presStyleLbl="parChTrans1D2" presStyleIdx="1" presStyleCnt="8"/>
      <dgm:spPr/>
      <dgm:t>
        <a:bodyPr/>
        <a:lstStyle/>
        <a:p>
          <a:endParaRPr lang="en-US"/>
        </a:p>
      </dgm:t>
    </dgm:pt>
    <dgm:pt modelId="{5C1511EE-2B23-4742-A136-E34C2B616027}" type="pres">
      <dgm:prSet presAssocID="{3718D063-62B3-4B20-BA97-757ECB52AE50}" presName="node" presStyleLbl="node1" presStyleIdx="1" presStyleCnt="8">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2" presStyleCnt="8"/>
      <dgm:spPr/>
      <dgm:t>
        <a:bodyPr/>
        <a:lstStyle/>
        <a:p>
          <a:endParaRPr lang="en-US"/>
        </a:p>
      </dgm:t>
    </dgm:pt>
    <dgm:pt modelId="{FCDA74AE-0616-4A8D-897A-1EDFC4DBCA92}" type="pres">
      <dgm:prSet presAssocID="{4962C0C0-30E0-40CD-ADF1-BFE8673B5D04}" presName="connTx" presStyleLbl="parChTrans1D2" presStyleIdx="2" presStyleCnt="8"/>
      <dgm:spPr/>
      <dgm:t>
        <a:bodyPr/>
        <a:lstStyle/>
        <a:p>
          <a:endParaRPr lang="en-US"/>
        </a:p>
      </dgm:t>
    </dgm:pt>
    <dgm:pt modelId="{363FBFBE-18E8-4D4D-82C6-7917FE078FE2}" type="pres">
      <dgm:prSet presAssocID="{0C961E0C-E050-4309-94AB-D3A69465B8F7}" presName="node" presStyleLbl="node1" presStyleIdx="2" presStyleCnt="8">
        <dgm:presLayoutVars>
          <dgm:bulletEnabled val="1"/>
        </dgm:presLayoutVars>
      </dgm:prSet>
      <dgm:spPr>
        <a:prstGeom prst="rect">
          <a:avLst/>
        </a:prstGeom>
      </dgm:spPr>
      <dgm:t>
        <a:bodyPr/>
        <a:lstStyle/>
        <a:p>
          <a:endParaRPr lang="en-US"/>
        </a:p>
      </dgm:t>
    </dgm:pt>
    <dgm:pt modelId="{2BE128CD-BF1A-4444-8F31-BB365DFB245D}" type="pres">
      <dgm:prSet presAssocID="{B853E661-E25B-4753-A533-CA68A3427FB7}" presName="Name9" presStyleLbl="parChTrans1D2" presStyleIdx="3" presStyleCnt="8"/>
      <dgm:spPr/>
      <dgm:t>
        <a:bodyPr/>
        <a:lstStyle/>
        <a:p>
          <a:endParaRPr lang="en-US"/>
        </a:p>
      </dgm:t>
    </dgm:pt>
    <dgm:pt modelId="{B4D1FAEB-D6AD-49E2-8692-8BA97FEEEAF7}" type="pres">
      <dgm:prSet presAssocID="{B853E661-E25B-4753-A533-CA68A3427FB7}" presName="connTx" presStyleLbl="parChTrans1D2" presStyleIdx="3" presStyleCnt="8"/>
      <dgm:spPr/>
      <dgm:t>
        <a:bodyPr/>
        <a:lstStyle/>
        <a:p>
          <a:endParaRPr lang="en-US"/>
        </a:p>
      </dgm:t>
    </dgm:pt>
    <dgm:pt modelId="{1D5BE702-CBDC-403C-B926-F33681B56E5C}" type="pres">
      <dgm:prSet presAssocID="{03F399EF-91CF-4D42-BA72-8F1435C76A2E}" presName="node" presStyleLbl="node1" presStyleIdx="3" presStyleCnt="8">
        <dgm:presLayoutVars>
          <dgm:bulletEnabled val="1"/>
        </dgm:presLayoutVars>
      </dgm:prSet>
      <dgm:spPr>
        <a:prstGeom prst="rect">
          <a:avLst/>
        </a:prstGeom>
      </dgm:spPr>
      <dgm:t>
        <a:bodyPr/>
        <a:lstStyle/>
        <a:p>
          <a:endParaRPr lang="en-US"/>
        </a:p>
      </dgm:t>
    </dgm:pt>
    <dgm:pt modelId="{8EE6E08E-0B5E-4841-9757-C68A5283F06B}" type="pres">
      <dgm:prSet presAssocID="{3F8D77FA-246C-4905-9DCA-7AD8A2F0FA94}" presName="Name9" presStyleLbl="parChTrans1D2" presStyleIdx="4" presStyleCnt="8"/>
      <dgm:spPr/>
      <dgm:t>
        <a:bodyPr/>
        <a:lstStyle/>
        <a:p>
          <a:endParaRPr lang="en-US"/>
        </a:p>
      </dgm:t>
    </dgm:pt>
    <dgm:pt modelId="{F1C4CB4B-4BB4-49C2-98E4-19BC31E80D02}" type="pres">
      <dgm:prSet presAssocID="{3F8D77FA-246C-4905-9DCA-7AD8A2F0FA94}" presName="connTx" presStyleLbl="parChTrans1D2" presStyleIdx="4" presStyleCnt="8"/>
      <dgm:spPr/>
      <dgm:t>
        <a:bodyPr/>
        <a:lstStyle/>
        <a:p>
          <a:endParaRPr lang="en-US"/>
        </a:p>
      </dgm:t>
    </dgm:pt>
    <dgm:pt modelId="{FCD0B9B9-2100-4283-A45A-26799E25A180}" type="pres">
      <dgm:prSet presAssocID="{FFC2F0C3-C703-45E2-BDDF-7BA3F50A8438}" presName="node" presStyleLbl="node1" presStyleIdx="4" presStyleCnt="8">
        <dgm:presLayoutVars>
          <dgm:bulletEnabled val="1"/>
        </dgm:presLayoutVars>
      </dgm:prSet>
      <dgm:spPr>
        <a:prstGeom prst="rect">
          <a:avLst/>
        </a:prstGeom>
      </dgm:spPr>
      <dgm:t>
        <a:bodyPr/>
        <a:lstStyle/>
        <a:p>
          <a:endParaRPr lang="en-US"/>
        </a:p>
      </dgm:t>
    </dgm:pt>
    <dgm:pt modelId="{770198EC-0825-4644-AD23-ABC53109887E}" type="pres">
      <dgm:prSet presAssocID="{F4A50EC2-8001-4967-A083-0E43462FD5DE}" presName="Name9" presStyleLbl="parChTrans1D2" presStyleIdx="5" presStyleCnt="8"/>
      <dgm:spPr/>
      <dgm:t>
        <a:bodyPr/>
        <a:lstStyle/>
        <a:p>
          <a:endParaRPr lang="en-US"/>
        </a:p>
      </dgm:t>
    </dgm:pt>
    <dgm:pt modelId="{F7D3A4EC-865A-432B-AA21-A915B1A8D015}" type="pres">
      <dgm:prSet presAssocID="{F4A50EC2-8001-4967-A083-0E43462FD5DE}" presName="connTx" presStyleLbl="parChTrans1D2" presStyleIdx="5" presStyleCnt="8"/>
      <dgm:spPr/>
      <dgm:t>
        <a:bodyPr/>
        <a:lstStyle/>
        <a:p>
          <a:endParaRPr lang="en-US"/>
        </a:p>
      </dgm:t>
    </dgm:pt>
    <dgm:pt modelId="{C101BF68-FF5A-4757-B4F2-A7A7B54D572F}" type="pres">
      <dgm:prSet presAssocID="{B1A0487F-CCE2-41FE-A26E-7D3E46CA13BD}" presName="node" presStyleLbl="node1" presStyleIdx="5" presStyleCnt="8">
        <dgm:presLayoutVars>
          <dgm:bulletEnabled val="1"/>
        </dgm:presLayoutVars>
      </dgm:prSet>
      <dgm:spPr>
        <a:prstGeom prst="rect">
          <a:avLst/>
        </a:prstGeom>
      </dgm:spPr>
      <dgm:t>
        <a:bodyPr/>
        <a:lstStyle/>
        <a:p>
          <a:endParaRPr lang="en-US"/>
        </a:p>
      </dgm:t>
    </dgm:pt>
    <dgm:pt modelId="{D14CEBF0-1975-4D80-9EBF-352FE49F0DA8}" type="pres">
      <dgm:prSet presAssocID="{AF76213B-2ED0-40A5-BD1E-95DD41B8F24F}" presName="Name9" presStyleLbl="parChTrans1D2" presStyleIdx="6" presStyleCnt="8"/>
      <dgm:spPr/>
      <dgm:t>
        <a:bodyPr/>
        <a:lstStyle/>
        <a:p>
          <a:endParaRPr lang="en-US"/>
        </a:p>
      </dgm:t>
    </dgm:pt>
    <dgm:pt modelId="{03ACE87B-BCD7-4FC9-AA8F-CE5C3A306FEC}" type="pres">
      <dgm:prSet presAssocID="{AF76213B-2ED0-40A5-BD1E-95DD41B8F24F}" presName="connTx" presStyleLbl="parChTrans1D2" presStyleIdx="6" presStyleCnt="8"/>
      <dgm:spPr/>
      <dgm:t>
        <a:bodyPr/>
        <a:lstStyle/>
        <a:p>
          <a:endParaRPr lang="en-US"/>
        </a:p>
      </dgm:t>
    </dgm:pt>
    <dgm:pt modelId="{ECC6833C-DF77-44CB-B567-080910E58256}" type="pres">
      <dgm:prSet presAssocID="{C131E8AD-E32A-4175-A0A7-0953A4FE712D}" presName="node" presStyleLbl="node1" presStyleIdx="6" presStyleCnt="8">
        <dgm:presLayoutVars>
          <dgm:bulletEnabled val="1"/>
        </dgm:presLayoutVars>
      </dgm:prSet>
      <dgm:spPr>
        <a:prstGeom prst="rect">
          <a:avLst/>
        </a:prstGeom>
      </dgm:spPr>
      <dgm:t>
        <a:bodyPr/>
        <a:lstStyle/>
        <a:p>
          <a:endParaRPr lang="en-US"/>
        </a:p>
      </dgm:t>
    </dgm:pt>
    <dgm:pt modelId="{A00B5D91-EC93-449D-AE12-629FB5247615}" type="pres">
      <dgm:prSet presAssocID="{631B57B8-A35C-4FA8-B641-948890B3C1C8}" presName="Name9" presStyleLbl="parChTrans1D2" presStyleIdx="7" presStyleCnt="8"/>
      <dgm:spPr/>
      <dgm:t>
        <a:bodyPr/>
        <a:lstStyle/>
        <a:p>
          <a:endParaRPr lang="en-US"/>
        </a:p>
      </dgm:t>
    </dgm:pt>
    <dgm:pt modelId="{066E4E28-FF04-4CA7-8204-9F3F8B843157}" type="pres">
      <dgm:prSet presAssocID="{631B57B8-A35C-4FA8-B641-948890B3C1C8}" presName="connTx" presStyleLbl="parChTrans1D2" presStyleIdx="7" presStyleCnt="8"/>
      <dgm:spPr/>
      <dgm:t>
        <a:bodyPr/>
        <a:lstStyle/>
        <a:p>
          <a:endParaRPr lang="en-US"/>
        </a:p>
      </dgm:t>
    </dgm:pt>
    <dgm:pt modelId="{CF8B398E-B176-417C-AC15-A822717931CA}" type="pres">
      <dgm:prSet presAssocID="{AC00B34D-FF03-4317-B2DB-209F63098B3B}" presName="node" presStyleLbl="node1" presStyleIdx="7" presStyleCnt="8">
        <dgm:presLayoutVars>
          <dgm:bulletEnabled val="1"/>
        </dgm:presLayoutVars>
      </dgm:prSet>
      <dgm:spPr>
        <a:prstGeom prst="rect">
          <a:avLst/>
        </a:prstGeom>
      </dgm:spPr>
      <dgm:t>
        <a:bodyPr/>
        <a:lstStyle/>
        <a:p>
          <a:endParaRPr lang="en-US"/>
        </a:p>
      </dgm:t>
    </dgm:pt>
  </dgm:ptLst>
  <dgm:cxnLst>
    <dgm:cxn modelId="{07262499-AA89-45C0-9DD9-821330F9E97E}" type="presOf" srcId="{B1A0487F-CCE2-41FE-A26E-7D3E46CA13BD}" destId="{C101BF68-FF5A-4757-B4F2-A7A7B54D572F}" srcOrd="0" destOrd="0" presId="urn:microsoft.com/office/officeart/2005/8/layout/radial1"/>
    <dgm:cxn modelId="{36E725F8-5440-4B44-B874-33247324C4B1}" type="presOf" srcId="{3F8D77FA-246C-4905-9DCA-7AD8A2F0FA94}" destId="{F1C4CB4B-4BB4-49C2-98E4-19BC31E80D02}" srcOrd="1" destOrd="0" presId="urn:microsoft.com/office/officeart/2005/8/layout/radial1"/>
    <dgm:cxn modelId="{E8FF630B-DBC1-4A44-83DA-3CD70F9B6AE1}" type="presOf" srcId="{9E138BFC-C2D6-45B5-BBF9-7B6914F5BA76}" destId="{0F42CD22-F2E4-438D-AE5D-0FCB170D9075}" srcOrd="1" destOrd="0" presId="urn:microsoft.com/office/officeart/2005/8/layout/radial1"/>
    <dgm:cxn modelId="{94D857BD-14B6-4A11-84F5-B7E47FF1C079}" type="presOf" srcId="{AC00B34D-FF03-4317-B2DB-209F63098B3B}" destId="{CF8B398E-B176-417C-AC15-A822717931CA}" srcOrd="0" destOrd="0" presId="urn:microsoft.com/office/officeart/2005/8/layout/radial1"/>
    <dgm:cxn modelId="{94D99325-BEB6-4376-9D5C-FE2CE448EBF3}" srcId="{85EB4A8F-1F8C-4BD7-B8C5-93C83D4E65A5}" destId="{C131E8AD-E32A-4175-A0A7-0953A4FE712D}" srcOrd="6" destOrd="0" parTransId="{AF76213B-2ED0-40A5-BD1E-95DD41B8F24F}" sibTransId="{1E406692-1C07-4BF3-84D6-321A2F3674B7}"/>
    <dgm:cxn modelId="{5400316D-9EDF-4963-98D8-ABC04099287E}" type="presOf" srcId="{3718D063-62B3-4B20-BA97-757ECB52AE50}" destId="{5C1511EE-2B23-4742-A136-E34C2B616027}" srcOrd="0" destOrd="0" presId="urn:microsoft.com/office/officeart/2005/8/layout/radial1"/>
    <dgm:cxn modelId="{11FC8402-3B90-4263-A0AB-8FCB407EF063}" type="presOf" srcId="{3F8D77FA-246C-4905-9DCA-7AD8A2F0FA94}" destId="{8EE6E08E-0B5E-4841-9757-C68A5283F06B}" srcOrd="0" destOrd="0" presId="urn:microsoft.com/office/officeart/2005/8/layout/radial1"/>
    <dgm:cxn modelId="{AC15D269-1361-4A57-9D00-B95DB8F21BE1}" type="presOf" srcId="{C131E8AD-E32A-4175-A0A7-0953A4FE712D}" destId="{ECC6833C-DF77-44CB-B567-080910E58256}" srcOrd="0" destOrd="0" presId="urn:microsoft.com/office/officeart/2005/8/layout/radial1"/>
    <dgm:cxn modelId="{AABDECA0-1DCA-49D2-A927-1E21F8C5FA46}" type="presOf" srcId="{7A8D2836-0B07-47AE-BDAE-BEC8710BC6E3}" destId="{82067F78-83C3-4C10-8042-15544AA79C08}" srcOrd="0" destOrd="0" presId="urn:microsoft.com/office/officeart/2005/8/layout/radial1"/>
    <dgm:cxn modelId="{E86C6899-73C6-4973-B55E-9A953BFA3A3A}" type="presOf" srcId="{F4A50EC2-8001-4967-A083-0E43462FD5DE}" destId="{F7D3A4EC-865A-432B-AA21-A915B1A8D015}" srcOrd="1" destOrd="0" presId="urn:microsoft.com/office/officeart/2005/8/layout/radial1"/>
    <dgm:cxn modelId="{2F662E29-ACB2-424F-B7BC-4B4097CAD302}" type="presOf" srcId="{F1D410AC-5901-4D74-B50F-F2171A817925}" destId="{4143E124-12ED-4849-9E96-57085C335C08}" srcOrd="0" destOrd="0" presId="urn:microsoft.com/office/officeart/2005/8/layout/radial1"/>
    <dgm:cxn modelId="{E5DF800B-AFD0-4E33-B424-1CEC138A567D}" type="presOf" srcId="{4962C0C0-30E0-40CD-ADF1-BFE8673B5D04}" destId="{A09F8F7C-A26E-4D15-A2FF-51E091C688D3}" srcOrd="0" destOrd="0" presId="urn:microsoft.com/office/officeart/2005/8/layout/radial1"/>
    <dgm:cxn modelId="{8495E635-C63C-4341-94DD-4A955DE40FC1}" type="presOf" srcId="{03F399EF-91CF-4D42-BA72-8F1435C76A2E}" destId="{1D5BE702-CBDC-403C-B926-F33681B56E5C}" srcOrd="0" destOrd="0" presId="urn:microsoft.com/office/officeart/2005/8/layout/radial1"/>
    <dgm:cxn modelId="{CFF346E5-5336-4CA6-8C76-B70969745045}" type="presOf" srcId="{7A8D2836-0B07-47AE-BDAE-BEC8710BC6E3}" destId="{D40A6D27-A868-47F7-AB07-15C29594E481}" srcOrd="1" destOrd="0" presId="urn:microsoft.com/office/officeart/2005/8/layout/radial1"/>
    <dgm:cxn modelId="{86B5D5E5-618B-4DD3-96ED-993DE6DEF5A1}" type="presOf" srcId="{4962C0C0-30E0-40CD-ADF1-BFE8673B5D04}" destId="{FCDA74AE-0616-4A8D-897A-1EDFC4DBCA92}" srcOrd="1" destOrd="0" presId="urn:microsoft.com/office/officeart/2005/8/layout/radial1"/>
    <dgm:cxn modelId="{56AB1A59-9840-4025-A8BC-17418CB0989C}" type="presOf" srcId="{85EB4A8F-1F8C-4BD7-B8C5-93C83D4E65A5}" destId="{FA9773EB-A012-427F-9367-2D150D4899E7}" srcOrd="0" destOrd="0" presId="urn:microsoft.com/office/officeart/2005/8/layout/radial1"/>
    <dgm:cxn modelId="{C0D07EDC-4351-4F02-9783-E97BE09D9D24}" type="presOf" srcId="{FFC2F0C3-C703-45E2-BDDF-7BA3F50A8438}" destId="{FCD0B9B9-2100-4283-A45A-26799E25A180}" srcOrd="0" destOrd="0" presId="urn:microsoft.com/office/officeart/2005/8/layout/radial1"/>
    <dgm:cxn modelId="{7BD65C69-774A-46E1-B767-FB9F438CE615}" srcId="{85EB4A8F-1F8C-4BD7-B8C5-93C83D4E65A5}" destId="{3718D063-62B3-4B20-BA97-757ECB52AE50}" srcOrd="1" destOrd="0" parTransId="{7A8D2836-0B07-47AE-BDAE-BEC8710BC6E3}" sibTransId="{D77B2555-5D6F-4B22-BFEE-965798ED448D}"/>
    <dgm:cxn modelId="{282F228F-A5B6-4A15-A403-763E51CFDCA3}" type="presOf" srcId="{2AD6404D-3CB3-427B-B1EB-AEB6A8F72140}" destId="{7D111044-13B5-477D-BEA6-D24FB20673A0}" srcOrd="0" destOrd="0" presId="urn:microsoft.com/office/officeart/2005/8/layout/radial1"/>
    <dgm:cxn modelId="{34A6AE27-6758-4612-A7A0-EC4D7CF60B5D}" type="presOf" srcId="{631B57B8-A35C-4FA8-B641-948890B3C1C8}" destId="{A00B5D91-EC93-449D-AE12-629FB5247615}" srcOrd="0" destOrd="0" presId="urn:microsoft.com/office/officeart/2005/8/layout/radial1"/>
    <dgm:cxn modelId="{A72D8220-028A-41C1-94C7-1C6BFDCEEA85}" type="presOf" srcId="{631B57B8-A35C-4FA8-B641-948890B3C1C8}" destId="{066E4E28-FF04-4CA7-8204-9F3F8B843157}" srcOrd="1" destOrd="0" presId="urn:microsoft.com/office/officeart/2005/8/layout/radial1"/>
    <dgm:cxn modelId="{DACC680A-8C60-4E5F-B98D-9EA90C8DAE4B}" srcId="{F1D410AC-5901-4D74-B50F-F2171A817925}" destId="{85EB4A8F-1F8C-4BD7-B8C5-93C83D4E65A5}" srcOrd="0" destOrd="0" parTransId="{B4726D38-F4E4-40B4-BFF3-07E333256EBA}" sibTransId="{C8E27418-2C3D-458A-8666-ECCC8C12A295}"/>
    <dgm:cxn modelId="{FB1928BA-D8E7-458E-8942-F9F5BB0B7B59}" srcId="{85EB4A8F-1F8C-4BD7-B8C5-93C83D4E65A5}" destId="{0C961E0C-E050-4309-94AB-D3A69465B8F7}" srcOrd="2" destOrd="0" parTransId="{4962C0C0-30E0-40CD-ADF1-BFE8673B5D04}" sibTransId="{259CEB04-4080-4A2C-A810-1B69E09CB691}"/>
    <dgm:cxn modelId="{9F90A070-27C0-47BF-A67C-78FB45FB98EB}" type="presOf" srcId="{F4A50EC2-8001-4967-A083-0E43462FD5DE}" destId="{770198EC-0825-4644-AD23-ABC53109887E}" srcOrd="0" destOrd="0" presId="urn:microsoft.com/office/officeart/2005/8/layout/radial1"/>
    <dgm:cxn modelId="{7FC4A322-05AB-49A3-8050-A31528BC5F05}" srcId="{85EB4A8F-1F8C-4BD7-B8C5-93C83D4E65A5}" destId="{B1A0487F-CCE2-41FE-A26E-7D3E46CA13BD}" srcOrd="5" destOrd="0" parTransId="{F4A50EC2-8001-4967-A083-0E43462FD5DE}" sibTransId="{E19EF223-4104-4636-BA22-4183F546FD91}"/>
    <dgm:cxn modelId="{A4929369-BA78-4F4A-9012-ED95E47214E4}" type="presOf" srcId="{AF76213B-2ED0-40A5-BD1E-95DD41B8F24F}" destId="{03ACE87B-BCD7-4FC9-AA8F-CE5C3A306FEC}" srcOrd="1" destOrd="0" presId="urn:microsoft.com/office/officeart/2005/8/layout/radial1"/>
    <dgm:cxn modelId="{AF1E5F45-71B9-4270-B7F9-524755F5B519}" type="presOf" srcId="{B853E661-E25B-4753-A533-CA68A3427FB7}" destId="{2BE128CD-BF1A-4444-8F31-BB365DFB245D}" srcOrd="0" destOrd="0" presId="urn:microsoft.com/office/officeart/2005/8/layout/radial1"/>
    <dgm:cxn modelId="{DED95E9C-8754-46FF-88F5-D3CE77A1A738}" type="presOf" srcId="{9E138BFC-C2D6-45B5-BBF9-7B6914F5BA76}" destId="{3A02BB87-7EE8-45A6-9D8E-CD79CA9DCF25}" srcOrd="0" destOrd="0" presId="urn:microsoft.com/office/officeart/2005/8/layout/radial1"/>
    <dgm:cxn modelId="{8ECDA304-6C74-40A1-B0E9-740606617503}" type="presOf" srcId="{AF76213B-2ED0-40A5-BD1E-95DD41B8F24F}" destId="{D14CEBF0-1975-4D80-9EBF-352FE49F0DA8}" srcOrd="0" destOrd="0" presId="urn:microsoft.com/office/officeart/2005/8/layout/radial1"/>
    <dgm:cxn modelId="{7F5A3D22-1EE4-484B-ABF5-10B6F9A82AD9}" type="presOf" srcId="{0C961E0C-E050-4309-94AB-D3A69465B8F7}" destId="{363FBFBE-18E8-4D4D-82C6-7917FE078FE2}" srcOrd="0" destOrd="0" presId="urn:microsoft.com/office/officeart/2005/8/layout/radial1"/>
    <dgm:cxn modelId="{BF2E8EBB-A416-4886-AD91-1F16612A4165}" srcId="{85EB4A8F-1F8C-4BD7-B8C5-93C83D4E65A5}" destId="{2AD6404D-3CB3-427B-B1EB-AEB6A8F72140}" srcOrd="0" destOrd="0" parTransId="{9E138BFC-C2D6-45B5-BBF9-7B6914F5BA76}" sibTransId="{FD7EB328-22D9-4459-B8F4-7C75296D5430}"/>
    <dgm:cxn modelId="{0F08E193-480E-40BC-9D75-AD5BB9B85CC9}" srcId="{85EB4A8F-1F8C-4BD7-B8C5-93C83D4E65A5}" destId="{FFC2F0C3-C703-45E2-BDDF-7BA3F50A8438}" srcOrd="4" destOrd="0" parTransId="{3F8D77FA-246C-4905-9DCA-7AD8A2F0FA94}" sibTransId="{200C9595-69F8-419C-8EB4-842AC137C865}"/>
    <dgm:cxn modelId="{42D3D298-A394-4906-90BC-5BC37A3F2DC0}" type="presOf" srcId="{B853E661-E25B-4753-A533-CA68A3427FB7}" destId="{B4D1FAEB-D6AD-49E2-8692-8BA97FEEEAF7}" srcOrd="1" destOrd="0" presId="urn:microsoft.com/office/officeart/2005/8/layout/radial1"/>
    <dgm:cxn modelId="{1918F8A2-14F1-4971-9B34-BAC8EC719A8C}" srcId="{85EB4A8F-1F8C-4BD7-B8C5-93C83D4E65A5}" destId="{03F399EF-91CF-4D42-BA72-8F1435C76A2E}" srcOrd="3" destOrd="0" parTransId="{B853E661-E25B-4753-A533-CA68A3427FB7}" sibTransId="{E28E0EDF-34AB-4F85-9B8A-208473A6E806}"/>
    <dgm:cxn modelId="{E95A6FB7-025F-4D45-8437-2EEE6CC27E3B}" srcId="{85EB4A8F-1F8C-4BD7-B8C5-93C83D4E65A5}" destId="{AC00B34D-FF03-4317-B2DB-209F63098B3B}" srcOrd="7" destOrd="0" parTransId="{631B57B8-A35C-4FA8-B641-948890B3C1C8}" sibTransId="{3B07A958-B4BF-4BC2-8E04-5931EA05CEA7}"/>
    <dgm:cxn modelId="{0BD266BA-8E80-498C-B7BA-BF9133991C29}" type="presParOf" srcId="{4143E124-12ED-4849-9E96-57085C335C08}" destId="{FA9773EB-A012-427F-9367-2D150D4899E7}" srcOrd="0" destOrd="0" presId="urn:microsoft.com/office/officeart/2005/8/layout/radial1"/>
    <dgm:cxn modelId="{4322572D-5362-4560-B785-E78D0D81D849}" type="presParOf" srcId="{4143E124-12ED-4849-9E96-57085C335C08}" destId="{3A02BB87-7EE8-45A6-9D8E-CD79CA9DCF25}" srcOrd="1" destOrd="0" presId="urn:microsoft.com/office/officeart/2005/8/layout/radial1"/>
    <dgm:cxn modelId="{A9877CE7-E7DC-479E-BF52-58E45426724B}" type="presParOf" srcId="{3A02BB87-7EE8-45A6-9D8E-CD79CA9DCF25}" destId="{0F42CD22-F2E4-438D-AE5D-0FCB170D9075}" srcOrd="0" destOrd="0" presId="urn:microsoft.com/office/officeart/2005/8/layout/radial1"/>
    <dgm:cxn modelId="{5192A7F8-E4AF-42A1-852E-CBBF826D9308}" type="presParOf" srcId="{4143E124-12ED-4849-9E96-57085C335C08}" destId="{7D111044-13B5-477D-BEA6-D24FB20673A0}" srcOrd="2" destOrd="0" presId="urn:microsoft.com/office/officeart/2005/8/layout/radial1"/>
    <dgm:cxn modelId="{26324AF2-3756-421C-B9D1-CC7CE492F3C7}" type="presParOf" srcId="{4143E124-12ED-4849-9E96-57085C335C08}" destId="{82067F78-83C3-4C10-8042-15544AA79C08}" srcOrd="3" destOrd="0" presId="urn:microsoft.com/office/officeart/2005/8/layout/radial1"/>
    <dgm:cxn modelId="{199E4E59-9E4F-4A72-B385-091516334967}" type="presParOf" srcId="{82067F78-83C3-4C10-8042-15544AA79C08}" destId="{D40A6D27-A868-47F7-AB07-15C29594E481}" srcOrd="0" destOrd="0" presId="urn:microsoft.com/office/officeart/2005/8/layout/radial1"/>
    <dgm:cxn modelId="{AF8D4EEC-3FE5-4C70-8049-298C77586811}" type="presParOf" srcId="{4143E124-12ED-4849-9E96-57085C335C08}" destId="{5C1511EE-2B23-4742-A136-E34C2B616027}" srcOrd="4" destOrd="0" presId="urn:microsoft.com/office/officeart/2005/8/layout/radial1"/>
    <dgm:cxn modelId="{9EECAA98-BEDC-49BF-8194-A115BEC7E7FC}" type="presParOf" srcId="{4143E124-12ED-4849-9E96-57085C335C08}" destId="{A09F8F7C-A26E-4D15-A2FF-51E091C688D3}" srcOrd="5" destOrd="0" presId="urn:microsoft.com/office/officeart/2005/8/layout/radial1"/>
    <dgm:cxn modelId="{DB6EA466-C0AB-47BC-9B52-56595E810424}" type="presParOf" srcId="{A09F8F7C-A26E-4D15-A2FF-51E091C688D3}" destId="{FCDA74AE-0616-4A8D-897A-1EDFC4DBCA92}" srcOrd="0" destOrd="0" presId="urn:microsoft.com/office/officeart/2005/8/layout/radial1"/>
    <dgm:cxn modelId="{E15043AF-977D-47AE-9CB9-B5D7423536F6}" type="presParOf" srcId="{4143E124-12ED-4849-9E96-57085C335C08}" destId="{363FBFBE-18E8-4D4D-82C6-7917FE078FE2}" srcOrd="6" destOrd="0" presId="urn:microsoft.com/office/officeart/2005/8/layout/radial1"/>
    <dgm:cxn modelId="{2DA58066-EDCB-4A55-9987-366CABD24DAE}" type="presParOf" srcId="{4143E124-12ED-4849-9E96-57085C335C08}" destId="{2BE128CD-BF1A-4444-8F31-BB365DFB245D}" srcOrd="7" destOrd="0" presId="urn:microsoft.com/office/officeart/2005/8/layout/radial1"/>
    <dgm:cxn modelId="{FDD1DA94-9BD5-4C61-94B9-5A76973F2F94}" type="presParOf" srcId="{2BE128CD-BF1A-4444-8F31-BB365DFB245D}" destId="{B4D1FAEB-D6AD-49E2-8692-8BA97FEEEAF7}" srcOrd="0" destOrd="0" presId="urn:microsoft.com/office/officeart/2005/8/layout/radial1"/>
    <dgm:cxn modelId="{5EE1F90D-795E-43F9-9F92-8635818119A1}" type="presParOf" srcId="{4143E124-12ED-4849-9E96-57085C335C08}" destId="{1D5BE702-CBDC-403C-B926-F33681B56E5C}" srcOrd="8" destOrd="0" presId="urn:microsoft.com/office/officeart/2005/8/layout/radial1"/>
    <dgm:cxn modelId="{A56C1DFB-77EC-48FA-821A-12F23D867F36}" type="presParOf" srcId="{4143E124-12ED-4849-9E96-57085C335C08}" destId="{8EE6E08E-0B5E-4841-9757-C68A5283F06B}" srcOrd="9" destOrd="0" presId="urn:microsoft.com/office/officeart/2005/8/layout/radial1"/>
    <dgm:cxn modelId="{F6DE7264-45E6-4572-9FE3-B3EA406181C4}" type="presParOf" srcId="{8EE6E08E-0B5E-4841-9757-C68A5283F06B}" destId="{F1C4CB4B-4BB4-49C2-98E4-19BC31E80D02}" srcOrd="0" destOrd="0" presId="urn:microsoft.com/office/officeart/2005/8/layout/radial1"/>
    <dgm:cxn modelId="{AC6F261A-ED8A-451A-99DE-89E0D4FAA78F}" type="presParOf" srcId="{4143E124-12ED-4849-9E96-57085C335C08}" destId="{FCD0B9B9-2100-4283-A45A-26799E25A180}" srcOrd="10" destOrd="0" presId="urn:microsoft.com/office/officeart/2005/8/layout/radial1"/>
    <dgm:cxn modelId="{208F58FC-064A-4991-99B7-A7205712223A}" type="presParOf" srcId="{4143E124-12ED-4849-9E96-57085C335C08}" destId="{770198EC-0825-4644-AD23-ABC53109887E}" srcOrd="11" destOrd="0" presId="urn:microsoft.com/office/officeart/2005/8/layout/radial1"/>
    <dgm:cxn modelId="{60ABA55D-B752-4F6B-95B2-BF305CC80A7E}" type="presParOf" srcId="{770198EC-0825-4644-AD23-ABC53109887E}" destId="{F7D3A4EC-865A-432B-AA21-A915B1A8D015}" srcOrd="0" destOrd="0" presId="urn:microsoft.com/office/officeart/2005/8/layout/radial1"/>
    <dgm:cxn modelId="{935FD873-0523-4A8F-937D-526500DE42D3}" type="presParOf" srcId="{4143E124-12ED-4849-9E96-57085C335C08}" destId="{C101BF68-FF5A-4757-B4F2-A7A7B54D572F}" srcOrd="12" destOrd="0" presId="urn:microsoft.com/office/officeart/2005/8/layout/radial1"/>
    <dgm:cxn modelId="{D09A9CDA-498E-4FC1-B485-A7895AE7FAB1}" type="presParOf" srcId="{4143E124-12ED-4849-9E96-57085C335C08}" destId="{D14CEBF0-1975-4D80-9EBF-352FE49F0DA8}" srcOrd="13" destOrd="0" presId="urn:microsoft.com/office/officeart/2005/8/layout/radial1"/>
    <dgm:cxn modelId="{3E3712A6-FA3D-478F-B312-902DE23735C8}" type="presParOf" srcId="{D14CEBF0-1975-4D80-9EBF-352FE49F0DA8}" destId="{03ACE87B-BCD7-4FC9-AA8F-CE5C3A306FEC}" srcOrd="0" destOrd="0" presId="urn:microsoft.com/office/officeart/2005/8/layout/radial1"/>
    <dgm:cxn modelId="{A4FDE51E-7D48-4F74-AC18-8C57AB925507}" type="presParOf" srcId="{4143E124-12ED-4849-9E96-57085C335C08}" destId="{ECC6833C-DF77-44CB-B567-080910E58256}" srcOrd="14" destOrd="0" presId="urn:microsoft.com/office/officeart/2005/8/layout/radial1"/>
    <dgm:cxn modelId="{F15D1A90-B1C9-4E92-A5E3-9413FCD017B7}" type="presParOf" srcId="{4143E124-12ED-4849-9E96-57085C335C08}" destId="{A00B5D91-EC93-449D-AE12-629FB5247615}" srcOrd="15" destOrd="0" presId="urn:microsoft.com/office/officeart/2005/8/layout/radial1"/>
    <dgm:cxn modelId="{F3E7CC10-F397-4679-B63A-514505BB4B32}" type="presParOf" srcId="{A00B5D91-EC93-449D-AE12-629FB5247615}" destId="{066E4E28-FF04-4CA7-8204-9F3F8B843157}" srcOrd="0" destOrd="0" presId="urn:microsoft.com/office/officeart/2005/8/layout/radial1"/>
    <dgm:cxn modelId="{47F83266-3BAF-4865-A68C-8C77289B39ED}" type="presParOf" srcId="{4143E124-12ED-4849-9E96-57085C335C08}" destId="{CF8B398E-B176-417C-AC15-A822717931CA}" srcOrd="16"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9525">
          <a:solidFill>
            <a:schemeClr val="bg2"/>
          </a:solidFill>
        </a:ln>
      </dgm:spPr>
      <dgm:t>
        <a:bodyPr/>
        <a:lstStyle/>
        <a:p>
          <a:r>
            <a:rPr lang="en-US" dirty="0" smtClean="0"/>
            <a:t> </a:t>
          </a:r>
          <a:endParaRPr lang="en-US" dirty="0"/>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0C961E0C-E050-4309-94AB-D3A69465B8F7}">
      <dgm:prSet phldrT="[Text]"/>
      <dgm:spPr>
        <a:blipFill rotWithShape="0">
          <a:blip xmlns:r="http://schemas.openxmlformats.org/officeDocument/2006/relationships" r:embed="rId2"/>
          <a:stretch>
            <a:fillRect/>
          </a:stretch>
        </a:blipFill>
        <a:ln w="9525">
          <a:noFill/>
        </a:ln>
      </dgm:spPr>
      <dgm:t>
        <a:bodyPr/>
        <a:lstStyle/>
        <a:p>
          <a:r>
            <a:rPr lang="en-US" dirty="0" smtClean="0"/>
            <a:t> </a:t>
          </a:r>
          <a:endParaRPr lang="en-US" dirty="0"/>
        </a:p>
      </dgm:t>
    </dgm:pt>
    <dgm:pt modelId="{4962C0C0-30E0-40CD-ADF1-BFE8673B5D04}" type="parTrans" cxnId="{FB1928BA-D8E7-458E-8942-F9F5BB0B7B59}">
      <dgm:prSet/>
      <dgm:spPr/>
      <dgm:t>
        <a:bodyPr/>
        <a:lstStyle/>
        <a:p>
          <a:endParaRPr lang="en-US"/>
        </a:p>
      </dgm:t>
    </dgm:pt>
    <dgm:pt modelId="{259CEB04-4080-4A2C-A810-1B69E09CB691}" type="sibTrans" cxnId="{FB1928BA-D8E7-458E-8942-F9F5BB0B7B59}">
      <dgm:prSet/>
      <dgm:spPr/>
      <dgm:t>
        <a:bodyPr/>
        <a:lstStyle/>
        <a:p>
          <a:endParaRPr lang="en-US"/>
        </a:p>
      </dgm:t>
    </dgm:pt>
    <dgm:pt modelId="{03F399EF-91CF-4D42-BA72-8F1435C76A2E}">
      <dgm:prSet phldrT="[Text]"/>
      <dgm:spPr>
        <a:blipFill rotWithShape="0">
          <a:blip xmlns:r="http://schemas.openxmlformats.org/officeDocument/2006/relationships" r:embed="rId3"/>
          <a:stretch>
            <a:fillRect/>
          </a:stretch>
        </a:blipFill>
        <a:ln w="9525">
          <a:solidFill>
            <a:schemeClr val="bg2"/>
          </a:solidFill>
        </a:ln>
      </dgm:spPr>
      <dgm:t>
        <a:bodyPr/>
        <a:lstStyle/>
        <a:p>
          <a:r>
            <a:rPr lang="en-US" dirty="0" smtClean="0"/>
            <a:t> </a:t>
          </a:r>
          <a:endParaRPr lang="en-US" dirty="0"/>
        </a:p>
      </dgm:t>
    </dgm:pt>
    <dgm:pt modelId="{B853E661-E25B-4753-A533-CA68A3427FB7}" type="parTrans" cxnId="{1918F8A2-14F1-4971-9B34-BAC8EC719A8C}">
      <dgm:prSet/>
      <dgm:spPr/>
      <dgm:t>
        <a:bodyPr/>
        <a:lstStyle/>
        <a:p>
          <a:endParaRPr lang="en-US"/>
        </a:p>
      </dgm:t>
    </dgm:pt>
    <dgm:pt modelId="{E28E0EDF-34AB-4F85-9B8A-208473A6E806}" type="sibTrans" cxnId="{1918F8A2-14F1-4971-9B34-BAC8EC719A8C}">
      <dgm:prSet/>
      <dgm:spPr/>
      <dgm:t>
        <a:bodyPr/>
        <a:lstStyle/>
        <a:p>
          <a:endParaRPr lang="en-US"/>
        </a:p>
      </dgm:t>
    </dgm:pt>
    <dgm:pt modelId="{FFC2F0C3-C703-45E2-BDDF-7BA3F50A8438}">
      <dgm:prSet phldrT="[Text]"/>
      <dgm:spPr>
        <a:blipFill rotWithShape="0">
          <a:blip xmlns:r="http://schemas.openxmlformats.org/officeDocument/2006/relationships" r:embed="rId4"/>
          <a:stretch>
            <a:fillRect/>
          </a:stretch>
        </a:blipFill>
        <a:ln w="9525">
          <a:solidFill>
            <a:schemeClr val="bg2"/>
          </a:solidFill>
        </a:ln>
      </dgm:spPr>
      <dgm:t>
        <a:bodyPr/>
        <a:lstStyle/>
        <a:p>
          <a:endParaRPr lang="en-US" dirty="0"/>
        </a:p>
      </dgm:t>
    </dgm:pt>
    <dgm:pt modelId="{3F8D77FA-246C-4905-9DCA-7AD8A2F0FA94}" type="parTrans" cxnId="{0F08E193-480E-40BC-9D75-AD5BB9B85CC9}">
      <dgm:prSet/>
      <dgm:spPr/>
      <dgm:t>
        <a:bodyPr/>
        <a:lstStyle/>
        <a:p>
          <a:endParaRPr lang="en-US"/>
        </a:p>
      </dgm:t>
    </dgm:pt>
    <dgm:pt modelId="{200C9595-69F8-419C-8EB4-842AC137C865}" type="sibTrans" cxnId="{0F08E193-480E-40BC-9D75-AD5BB9B85CC9}">
      <dgm:prSet/>
      <dgm:spPr/>
      <dgm:t>
        <a:bodyPr/>
        <a:lstStyle/>
        <a:p>
          <a:endParaRPr lang="en-US"/>
        </a:p>
      </dgm:t>
    </dgm:pt>
    <dgm:pt modelId="{B1A0487F-CCE2-41FE-A26E-7D3E46CA13BD}">
      <dgm:prSet phldrT="[Text]"/>
      <dgm:spPr>
        <a:blipFill rotWithShape="0">
          <a:blip xmlns:r="http://schemas.openxmlformats.org/officeDocument/2006/relationships" r:embed="rId5"/>
          <a:stretch>
            <a:fillRect/>
          </a:stretch>
        </a:blipFill>
        <a:ln w="9525">
          <a:solidFill>
            <a:schemeClr val="bg2"/>
          </a:solidFill>
        </a:ln>
      </dgm:spPr>
      <dgm:t>
        <a:bodyPr/>
        <a:lstStyle/>
        <a:p>
          <a:endParaRPr lang="en-US" dirty="0"/>
        </a:p>
      </dgm:t>
    </dgm:pt>
    <dgm:pt modelId="{F4A50EC2-8001-4967-A083-0E43462FD5DE}" type="parTrans" cxnId="{7FC4A322-05AB-49A3-8050-A31528BC5F05}">
      <dgm:prSet/>
      <dgm:spPr/>
      <dgm:t>
        <a:bodyPr/>
        <a:lstStyle/>
        <a:p>
          <a:endParaRPr lang="en-US"/>
        </a:p>
      </dgm:t>
    </dgm:pt>
    <dgm:pt modelId="{E19EF223-4104-4636-BA22-4183F546FD91}" type="sibTrans" cxnId="{7FC4A322-05AB-49A3-8050-A31528BC5F05}">
      <dgm:prSet/>
      <dgm:spPr/>
      <dgm:t>
        <a:bodyPr/>
        <a:lstStyle/>
        <a:p>
          <a:endParaRPr lang="en-US"/>
        </a:p>
      </dgm:t>
    </dgm:pt>
    <dgm:pt modelId="{3718D063-62B3-4B20-BA97-757ECB52AE50}">
      <dgm:prSet phldrT="[Text]"/>
      <dgm:spPr>
        <a:blipFill rotWithShape="0">
          <a:blip xmlns:r="http://schemas.openxmlformats.org/officeDocument/2006/relationships" r:embed="rId6"/>
          <a:stretch>
            <a:fillRect/>
          </a:stretch>
        </a:blipFill>
        <a:ln w="9525">
          <a:solidFill>
            <a:schemeClr val="bg2"/>
          </a:solidFill>
        </a:ln>
      </dgm:spPr>
      <dgm:t>
        <a:bodyPr/>
        <a:lstStyle/>
        <a:p>
          <a:r>
            <a:rPr lang="en-US" dirty="0" smtClean="0"/>
            <a:t> </a:t>
          </a:r>
          <a:endParaRPr lang="en-US" dirty="0"/>
        </a:p>
      </dgm:t>
    </dgm:pt>
    <dgm:pt modelId="{D77B2555-5D6F-4B22-BFEE-965798ED448D}" type="sibTrans" cxnId="{7BD65C69-774A-46E1-B767-FB9F438CE615}">
      <dgm:prSet/>
      <dgm:spPr/>
      <dgm:t>
        <a:bodyPr/>
        <a:lstStyle/>
        <a:p>
          <a:endParaRPr lang="en-US"/>
        </a:p>
      </dgm:t>
    </dgm:pt>
    <dgm:pt modelId="{7A8D2836-0B07-47AE-BDAE-BEC8710BC6E3}" type="parTrans" cxnId="{7BD65C69-774A-46E1-B767-FB9F438CE615}">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custLinFactNeighborX="177" custLinFactNeighborY="-5651"/>
      <dgm:spPr>
        <a:prstGeom prst="rect">
          <a:avLst/>
        </a:prstGeom>
      </dgm:spPr>
      <dgm:t>
        <a:bodyPr/>
        <a:lstStyle/>
        <a:p>
          <a:endParaRPr lang="en-US"/>
        </a:p>
      </dgm:t>
    </dgm:pt>
    <dgm:pt modelId="{82067F78-83C3-4C10-8042-15544AA79C08}" type="pres">
      <dgm:prSet presAssocID="{7A8D2836-0B07-47AE-BDAE-BEC8710BC6E3}" presName="Name9" presStyleLbl="parChTrans1D2" presStyleIdx="0" presStyleCnt="5"/>
      <dgm:spPr/>
      <dgm:t>
        <a:bodyPr/>
        <a:lstStyle/>
        <a:p>
          <a:endParaRPr lang="en-US"/>
        </a:p>
      </dgm:t>
    </dgm:pt>
    <dgm:pt modelId="{D40A6D27-A868-47F7-AB07-15C29594E481}" type="pres">
      <dgm:prSet presAssocID="{7A8D2836-0B07-47AE-BDAE-BEC8710BC6E3}" presName="connTx" presStyleLbl="parChTrans1D2" presStyleIdx="0" presStyleCnt="5"/>
      <dgm:spPr/>
      <dgm:t>
        <a:bodyPr/>
        <a:lstStyle/>
        <a:p>
          <a:endParaRPr lang="en-US"/>
        </a:p>
      </dgm:t>
    </dgm:pt>
    <dgm:pt modelId="{5C1511EE-2B23-4742-A136-E34C2B616027}" type="pres">
      <dgm:prSet presAssocID="{3718D063-62B3-4B20-BA97-757ECB52AE50}" presName="node" presStyleLbl="node1" presStyleIdx="0" presStyleCnt="5">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1" presStyleCnt="5"/>
      <dgm:spPr/>
      <dgm:t>
        <a:bodyPr/>
        <a:lstStyle/>
        <a:p>
          <a:endParaRPr lang="en-US"/>
        </a:p>
      </dgm:t>
    </dgm:pt>
    <dgm:pt modelId="{FCDA74AE-0616-4A8D-897A-1EDFC4DBCA92}" type="pres">
      <dgm:prSet presAssocID="{4962C0C0-30E0-40CD-ADF1-BFE8673B5D04}" presName="connTx" presStyleLbl="parChTrans1D2" presStyleIdx="1" presStyleCnt="5"/>
      <dgm:spPr/>
      <dgm:t>
        <a:bodyPr/>
        <a:lstStyle/>
        <a:p>
          <a:endParaRPr lang="en-US"/>
        </a:p>
      </dgm:t>
    </dgm:pt>
    <dgm:pt modelId="{363FBFBE-18E8-4D4D-82C6-7917FE078FE2}" type="pres">
      <dgm:prSet presAssocID="{0C961E0C-E050-4309-94AB-D3A69465B8F7}" presName="node" presStyleLbl="node1" presStyleIdx="1" presStyleCnt="5">
        <dgm:presLayoutVars>
          <dgm:bulletEnabled val="1"/>
        </dgm:presLayoutVars>
      </dgm:prSet>
      <dgm:spPr>
        <a:prstGeom prst="rect">
          <a:avLst/>
        </a:prstGeom>
      </dgm:spPr>
      <dgm:t>
        <a:bodyPr/>
        <a:lstStyle/>
        <a:p>
          <a:endParaRPr lang="en-US"/>
        </a:p>
      </dgm:t>
    </dgm:pt>
    <dgm:pt modelId="{2BE128CD-BF1A-4444-8F31-BB365DFB245D}" type="pres">
      <dgm:prSet presAssocID="{B853E661-E25B-4753-A533-CA68A3427FB7}" presName="Name9" presStyleLbl="parChTrans1D2" presStyleIdx="2" presStyleCnt="5"/>
      <dgm:spPr/>
      <dgm:t>
        <a:bodyPr/>
        <a:lstStyle/>
        <a:p>
          <a:endParaRPr lang="en-US"/>
        </a:p>
      </dgm:t>
    </dgm:pt>
    <dgm:pt modelId="{B4D1FAEB-D6AD-49E2-8692-8BA97FEEEAF7}" type="pres">
      <dgm:prSet presAssocID="{B853E661-E25B-4753-A533-CA68A3427FB7}" presName="connTx" presStyleLbl="parChTrans1D2" presStyleIdx="2" presStyleCnt="5"/>
      <dgm:spPr/>
      <dgm:t>
        <a:bodyPr/>
        <a:lstStyle/>
        <a:p>
          <a:endParaRPr lang="en-US"/>
        </a:p>
      </dgm:t>
    </dgm:pt>
    <dgm:pt modelId="{1D5BE702-CBDC-403C-B926-F33681B56E5C}" type="pres">
      <dgm:prSet presAssocID="{03F399EF-91CF-4D42-BA72-8F1435C76A2E}" presName="node" presStyleLbl="node1" presStyleIdx="2" presStyleCnt="5">
        <dgm:presLayoutVars>
          <dgm:bulletEnabled val="1"/>
        </dgm:presLayoutVars>
      </dgm:prSet>
      <dgm:spPr>
        <a:prstGeom prst="rect">
          <a:avLst/>
        </a:prstGeom>
      </dgm:spPr>
      <dgm:t>
        <a:bodyPr/>
        <a:lstStyle/>
        <a:p>
          <a:endParaRPr lang="en-US"/>
        </a:p>
      </dgm:t>
    </dgm:pt>
    <dgm:pt modelId="{8EE6E08E-0B5E-4841-9757-C68A5283F06B}" type="pres">
      <dgm:prSet presAssocID="{3F8D77FA-246C-4905-9DCA-7AD8A2F0FA94}" presName="Name9" presStyleLbl="parChTrans1D2" presStyleIdx="3" presStyleCnt="5"/>
      <dgm:spPr/>
      <dgm:t>
        <a:bodyPr/>
        <a:lstStyle/>
        <a:p>
          <a:endParaRPr lang="en-US"/>
        </a:p>
      </dgm:t>
    </dgm:pt>
    <dgm:pt modelId="{F1C4CB4B-4BB4-49C2-98E4-19BC31E80D02}" type="pres">
      <dgm:prSet presAssocID="{3F8D77FA-246C-4905-9DCA-7AD8A2F0FA94}" presName="connTx" presStyleLbl="parChTrans1D2" presStyleIdx="3" presStyleCnt="5"/>
      <dgm:spPr/>
      <dgm:t>
        <a:bodyPr/>
        <a:lstStyle/>
        <a:p>
          <a:endParaRPr lang="en-US"/>
        </a:p>
      </dgm:t>
    </dgm:pt>
    <dgm:pt modelId="{FCD0B9B9-2100-4283-A45A-26799E25A180}" type="pres">
      <dgm:prSet presAssocID="{FFC2F0C3-C703-45E2-BDDF-7BA3F50A8438}" presName="node" presStyleLbl="node1" presStyleIdx="3" presStyleCnt="5">
        <dgm:presLayoutVars>
          <dgm:bulletEnabled val="1"/>
        </dgm:presLayoutVars>
      </dgm:prSet>
      <dgm:spPr>
        <a:prstGeom prst="rect">
          <a:avLst/>
        </a:prstGeom>
      </dgm:spPr>
      <dgm:t>
        <a:bodyPr/>
        <a:lstStyle/>
        <a:p>
          <a:endParaRPr lang="en-US"/>
        </a:p>
      </dgm:t>
    </dgm:pt>
    <dgm:pt modelId="{770198EC-0825-4644-AD23-ABC53109887E}" type="pres">
      <dgm:prSet presAssocID="{F4A50EC2-8001-4967-A083-0E43462FD5DE}" presName="Name9" presStyleLbl="parChTrans1D2" presStyleIdx="4" presStyleCnt="5"/>
      <dgm:spPr/>
      <dgm:t>
        <a:bodyPr/>
        <a:lstStyle/>
        <a:p>
          <a:endParaRPr lang="en-US"/>
        </a:p>
      </dgm:t>
    </dgm:pt>
    <dgm:pt modelId="{F7D3A4EC-865A-432B-AA21-A915B1A8D015}" type="pres">
      <dgm:prSet presAssocID="{F4A50EC2-8001-4967-A083-0E43462FD5DE}" presName="connTx" presStyleLbl="parChTrans1D2" presStyleIdx="4" presStyleCnt="5"/>
      <dgm:spPr/>
      <dgm:t>
        <a:bodyPr/>
        <a:lstStyle/>
        <a:p>
          <a:endParaRPr lang="en-US"/>
        </a:p>
      </dgm:t>
    </dgm:pt>
    <dgm:pt modelId="{C101BF68-FF5A-4757-B4F2-A7A7B54D572F}" type="pres">
      <dgm:prSet presAssocID="{B1A0487F-CCE2-41FE-A26E-7D3E46CA13BD}" presName="node" presStyleLbl="node1" presStyleIdx="4" presStyleCnt="5">
        <dgm:presLayoutVars>
          <dgm:bulletEnabled val="1"/>
        </dgm:presLayoutVars>
      </dgm:prSet>
      <dgm:spPr>
        <a:prstGeom prst="rect">
          <a:avLst/>
        </a:prstGeom>
      </dgm:spPr>
      <dgm:t>
        <a:bodyPr/>
        <a:lstStyle/>
        <a:p>
          <a:endParaRPr lang="en-US"/>
        </a:p>
      </dgm:t>
    </dgm:pt>
  </dgm:ptLst>
  <dgm:cxnLst>
    <dgm:cxn modelId="{16C2EE83-D1E5-4433-A8BE-DB2B481411AA}" type="presOf" srcId="{7A8D2836-0B07-47AE-BDAE-BEC8710BC6E3}" destId="{D40A6D27-A868-47F7-AB07-15C29594E481}" srcOrd="1" destOrd="0" presId="urn:microsoft.com/office/officeart/2005/8/layout/radial1"/>
    <dgm:cxn modelId="{3DDDC508-211D-48A5-BAAA-FA00D1E4229E}" type="presOf" srcId="{3718D063-62B3-4B20-BA97-757ECB52AE50}" destId="{5C1511EE-2B23-4742-A136-E34C2B616027}" srcOrd="0" destOrd="0" presId="urn:microsoft.com/office/officeart/2005/8/layout/radial1"/>
    <dgm:cxn modelId="{EEC46140-9C77-4C55-96D8-5D837BF2B4D4}" type="presOf" srcId="{FFC2F0C3-C703-45E2-BDDF-7BA3F50A8438}" destId="{FCD0B9B9-2100-4283-A45A-26799E25A180}" srcOrd="0" destOrd="0" presId="urn:microsoft.com/office/officeart/2005/8/layout/radial1"/>
    <dgm:cxn modelId="{E5948895-0598-4E38-B2A7-6A202DC4DB3E}" type="presOf" srcId="{F1D410AC-5901-4D74-B50F-F2171A817925}" destId="{4143E124-12ED-4849-9E96-57085C335C08}" srcOrd="0" destOrd="0" presId="urn:microsoft.com/office/officeart/2005/8/layout/radial1"/>
    <dgm:cxn modelId="{CBDE5ABA-A665-47E1-A65A-2FF05C642909}" type="presOf" srcId="{3F8D77FA-246C-4905-9DCA-7AD8A2F0FA94}" destId="{F1C4CB4B-4BB4-49C2-98E4-19BC31E80D02}" srcOrd="1" destOrd="0" presId="urn:microsoft.com/office/officeart/2005/8/layout/radial1"/>
    <dgm:cxn modelId="{47D54410-C7A8-4625-A863-D39B4FFE6FC5}" type="presOf" srcId="{B1A0487F-CCE2-41FE-A26E-7D3E46CA13BD}" destId="{C101BF68-FF5A-4757-B4F2-A7A7B54D572F}" srcOrd="0" destOrd="0" presId="urn:microsoft.com/office/officeart/2005/8/layout/radial1"/>
    <dgm:cxn modelId="{7FC4A322-05AB-49A3-8050-A31528BC5F05}" srcId="{85EB4A8F-1F8C-4BD7-B8C5-93C83D4E65A5}" destId="{B1A0487F-CCE2-41FE-A26E-7D3E46CA13BD}" srcOrd="4" destOrd="0" parTransId="{F4A50EC2-8001-4967-A083-0E43462FD5DE}" sibTransId="{E19EF223-4104-4636-BA22-4183F546FD91}"/>
    <dgm:cxn modelId="{FB1928BA-D8E7-458E-8942-F9F5BB0B7B59}" srcId="{85EB4A8F-1F8C-4BD7-B8C5-93C83D4E65A5}" destId="{0C961E0C-E050-4309-94AB-D3A69465B8F7}" srcOrd="1" destOrd="0" parTransId="{4962C0C0-30E0-40CD-ADF1-BFE8673B5D04}" sibTransId="{259CEB04-4080-4A2C-A810-1B69E09CB691}"/>
    <dgm:cxn modelId="{DACC680A-8C60-4E5F-B98D-9EA90C8DAE4B}" srcId="{F1D410AC-5901-4D74-B50F-F2171A817925}" destId="{85EB4A8F-1F8C-4BD7-B8C5-93C83D4E65A5}" srcOrd="0" destOrd="0" parTransId="{B4726D38-F4E4-40B4-BFF3-07E333256EBA}" sibTransId="{C8E27418-2C3D-458A-8666-ECCC8C12A295}"/>
    <dgm:cxn modelId="{F16964EB-D5BC-4DB2-BB6E-1DF3EC62120D}" type="presOf" srcId="{7A8D2836-0B07-47AE-BDAE-BEC8710BC6E3}" destId="{82067F78-83C3-4C10-8042-15544AA79C08}" srcOrd="0" destOrd="0" presId="urn:microsoft.com/office/officeart/2005/8/layout/radial1"/>
    <dgm:cxn modelId="{A2E163A9-C4FB-46FD-9576-AB4857E412E2}" type="presOf" srcId="{F4A50EC2-8001-4967-A083-0E43462FD5DE}" destId="{F7D3A4EC-865A-432B-AA21-A915B1A8D015}" srcOrd="1" destOrd="0" presId="urn:microsoft.com/office/officeart/2005/8/layout/radial1"/>
    <dgm:cxn modelId="{F7887306-AFAA-4E9F-AC6F-CC40068E16DD}" type="presOf" srcId="{F4A50EC2-8001-4967-A083-0E43462FD5DE}" destId="{770198EC-0825-4644-AD23-ABC53109887E}" srcOrd="0" destOrd="0" presId="urn:microsoft.com/office/officeart/2005/8/layout/radial1"/>
    <dgm:cxn modelId="{FA6F744A-C7EE-4511-8A0C-9F5A7DCDAC62}" type="presOf" srcId="{03F399EF-91CF-4D42-BA72-8F1435C76A2E}" destId="{1D5BE702-CBDC-403C-B926-F33681B56E5C}" srcOrd="0" destOrd="0" presId="urn:microsoft.com/office/officeart/2005/8/layout/radial1"/>
    <dgm:cxn modelId="{36D5E9A4-7E1E-43D0-B5FB-B69441CCCF0D}" type="presOf" srcId="{4962C0C0-30E0-40CD-ADF1-BFE8673B5D04}" destId="{FCDA74AE-0616-4A8D-897A-1EDFC4DBCA92}" srcOrd="1" destOrd="0" presId="urn:microsoft.com/office/officeart/2005/8/layout/radial1"/>
    <dgm:cxn modelId="{634AAFE7-1BEE-40BF-89B9-39895FBCD886}" type="presOf" srcId="{B853E661-E25B-4753-A533-CA68A3427FB7}" destId="{B4D1FAEB-D6AD-49E2-8692-8BA97FEEEAF7}" srcOrd="1" destOrd="0" presId="urn:microsoft.com/office/officeart/2005/8/layout/radial1"/>
    <dgm:cxn modelId="{C6B0F71E-AE82-46A5-87D6-D9F3AEA3DBA3}" type="presOf" srcId="{85EB4A8F-1F8C-4BD7-B8C5-93C83D4E65A5}" destId="{FA9773EB-A012-427F-9367-2D150D4899E7}" srcOrd="0" destOrd="0" presId="urn:microsoft.com/office/officeart/2005/8/layout/radial1"/>
    <dgm:cxn modelId="{1918F8A2-14F1-4971-9B34-BAC8EC719A8C}" srcId="{85EB4A8F-1F8C-4BD7-B8C5-93C83D4E65A5}" destId="{03F399EF-91CF-4D42-BA72-8F1435C76A2E}" srcOrd="2" destOrd="0" parTransId="{B853E661-E25B-4753-A533-CA68A3427FB7}" sibTransId="{E28E0EDF-34AB-4F85-9B8A-208473A6E806}"/>
    <dgm:cxn modelId="{8A70C8CA-AC97-41B9-A1D8-2C6EE499A9F2}" type="presOf" srcId="{0C961E0C-E050-4309-94AB-D3A69465B8F7}" destId="{363FBFBE-18E8-4D4D-82C6-7917FE078FE2}" srcOrd="0" destOrd="0" presId="urn:microsoft.com/office/officeart/2005/8/layout/radial1"/>
    <dgm:cxn modelId="{EBBFA270-26FD-4FEF-BD60-7C954A8C4D09}" type="presOf" srcId="{B853E661-E25B-4753-A533-CA68A3427FB7}" destId="{2BE128CD-BF1A-4444-8F31-BB365DFB245D}" srcOrd="0" destOrd="0" presId="urn:microsoft.com/office/officeart/2005/8/layout/radial1"/>
    <dgm:cxn modelId="{0F08E193-480E-40BC-9D75-AD5BB9B85CC9}" srcId="{85EB4A8F-1F8C-4BD7-B8C5-93C83D4E65A5}" destId="{FFC2F0C3-C703-45E2-BDDF-7BA3F50A8438}" srcOrd="3" destOrd="0" parTransId="{3F8D77FA-246C-4905-9DCA-7AD8A2F0FA94}" sibTransId="{200C9595-69F8-419C-8EB4-842AC137C865}"/>
    <dgm:cxn modelId="{EA7932AD-A910-4D4F-AEA7-4F4D06D6456D}" type="presOf" srcId="{3F8D77FA-246C-4905-9DCA-7AD8A2F0FA94}" destId="{8EE6E08E-0B5E-4841-9757-C68A5283F06B}" srcOrd="0" destOrd="0" presId="urn:microsoft.com/office/officeart/2005/8/layout/radial1"/>
    <dgm:cxn modelId="{7BD65C69-774A-46E1-B767-FB9F438CE615}" srcId="{85EB4A8F-1F8C-4BD7-B8C5-93C83D4E65A5}" destId="{3718D063-62B3-4B20-BA97-757ECB52AE50}" srcOrd="0" destOrd="0" parTransId="{7A8D2836-0B07-47AE-BDAE-BEC8710BC6E3}" sibTransId="{D77B2555-5D6F-4B22-BFEE-965798ED448D}"/>
    <dgm:cxn modelId="{C97EB154-91AE-42FE-B013-4530D3147AA5}" type="presOf" srcId="{4962C0C0-30E0-40CD-ADF1-BFE8673B5D04}" destId="{A09F8F7C-A26E-4D15-A2FF-51E091C688D3}" srcOrd="0" destOrd="0" presId="urn:microsoft.com/office/officeart/2005/8/layout/radial1"/>
    <dgm:cxn modelId="{A3F38B0C-0460-4640-B6F4-C4FB6DAFAC2F}" type="presParOf" srcId="{4143E124-12ED-4849-9E96-57085C335C08}" destId="{FA9773EB-A012-427F-9367-2D150D4899E7}" srcOrd="0" destOrd="0" presId="urn:microsoft.com/office/officeart/2005/8/layout/radial1"/>
    <dgm:cxn modelId="{2BBC8842-D7B7-4FDF-A414-8B4A314CB8A8}" type="presParOf" srcId="{4143E124-12ED-4849-9E96-57085C335C08}" destId="{82067F78-83C3-4C10-8042-15544AA79C08}" srcOrd="1" destOrd="0" presId="urn:microsoft.com/office/officeart/2005/8/layout/radial1"/>
    <dgm:cxn modelId="{C86584F9-DE9E-45E0-AC18-91CC8F6B1E19}" type="presParOf" srcId="{82067F78-83C3-4C10-8042-15544AA79C08}" destId="{D40A6D27-A868-47F7-AB07-15C29594E481}" srcOrd="0" destOrd="0" presId="urn:microsoft.com/office/officeart/2005/8/layout/radial1"/>
    <dgm:cxn modelId="{0F51984B-3F4D-4C11-9493-03AAAC8F1E75}" type="presParOf" srcId="{4143E124-12ED-4849-9E96-57085C335C08}" destId="{5C1511EE-2B23-4742-A136-E34C2B616027}" srcOrd="2" destOrd="0" presId="urn:microsoft.com/office/officeart/2005/8/layout/radial1"/>
    <dgm:cxn modelId="{002DEA08-78A9-48CB-A236-1DF5A27E82A1}" type="presParOf" srcId="{4143E124-12ED-4849-9E96-57085C335C08}" destId="{A09F8F7C-A26E-4D15-A2FF-51E091C688D3}" srcOrd="3" destOrd="0" presId="urn:microsoft.com/office/officeart/2005/8/layout/radial1"/>
    <dgm:cxn modelId="{D41E4585-0BA8-4A6D-8B7D-99D1CAC7BEE3}" type="presParOf" srcId="{A09F8F7C-A26E-4D15-A2FF-51E091C688D3}" destId="{FCDA74AE-0616-4A8D-897A-1EDFC4DBCA92}" srcOrd="0" destOrd="0" presId="urn:microsoft.com/office/officeart/2005/8/layout/radial1"/>
    <dgm:cxn modelId="{C7B85AE1-E246-4F11-9346-759E9EE8C441}" type="presParOf" srcId="{4143E124-12ED-4849-9E96-57085C335C08}" destId="{363FBFBE-18E8-4D4D-82C6-7917FE078FE2}" srcOrd="4" destOrd="0" presId="urn:microsoft.com/office/officeart/2005/8/layout/radial1"/>
    <dgm:cxn modelId="{1E6747E0-BC14-471E-B1F6-BF2B3B991F70}" type="presParOf" srcId="{4143E124-12ED-4849-9E96-57085C335C08}" destId="{2BE128CD-BF1A-4444-8F31-BB365DFB245D}" srcOrd="5" destOrd="0" presId="urn:microsoft.com/office/officeart/2005/8/layout/radial1"/>
    <dgm:cxn modelId="{52653129-58AD-4569-80EF-2D381AF53E5F}" type="presParOf" srcId="{2BE128CD-BF1A-4444-8F31-BB365DFB245D}" destId="{B4D1FAEB-D6AD-49E2-8692-8BA97FEEEAF7}" srcOrd="0" destOrd="0" presId="urn:microsoft.com/office/officeart/2005/8/layout/radial1"/>
    <dgm:cxn modelId="{79A7D1D3-AA55-4528-9FA0-C0E7914BDE25}" type="presParOf" srcId="{4143E124-12ED-4849-9E96-57085C335C08}" destId="{1D5BE702-CBDC-403C-B926-F33681B56E5C}" srcOrd="6" destOrd="0" presId="urn:microsoft.com/office/officeart/2005/8/layout/radial1"/>
    <dgm:cxn modelId="{92C91B0A-888B-4DA7-BDCB-EC0164078802}" type="presParOf" srcId="{4143E124-12ED-4849-9E96-57085C335C08}" destId="{8EE6E08E-0B5E-4841-9757-C68A5283F06B}" srcOrd="7" destOrd="0" presId="urn:microsoft.com/office/officeart/2005/8/layout/radial1"/>
    <dgm:cxn modelId="{71FC4561-590C-4035-8734-43ACA14E1943}" type="presParOf" srcId="{8EE6E08E-0B5E-4841-9757-C68A5283F06B}" destId="{F1C4CB4B-4BB4-49C2-98E4-19BC31E80D02}" srcOrd="0" destOrd="0" presId="urn:microsoft.com/office/officeart/2005/8/layout/radial1"/>
    <dgm:cxn modelId="{4FF6BBA0-E04E-42D1-8C3C-80A373DAE715}" type="presParOf" srcId="{4143E124-12ED-4849-9E96-57085C335C08}" destId="{FCD0B9B9-2100-4283-A45A-26799E25A180}" srcOrd="8" destOrd="0" presId="urn:microsoft.com/office/officeart/2005/8/layout/radial1"/>
    <dgm:cxn modelId="{450A8202-18F8-4F89-9E5E-E0D21046D5AB}" type="presParOf" srcId="{4143E124-12ED-4849-9E96-57085C335C08}" destId="{770198EC-0825-4644-AD23-ABC53109887E}" srcOrd="9" destOrd="0" presId="urn:microsoft.com/office/officeart/2005/8/layout/radial1"/>
    <dgm:cxn modelId="{507DB389-29FA-400C-A8BE-D86D9C9204A2}" type="presParOf" srcId="{770198EC-0825-4644-AD23-ABC53109887E}" destId="{F7D3A4EC-865A-432B-AA21-A915B1A8D015}" srcOrd="0" destOrd="0" presId="urn:microsoft.com/office/officeart/2005/8/layout/radial1"/>
    <dgm:cxn modelId="{A87958F9-1C9B-4D14-BF3C-F47BBD3B762E}" type="presParOf" srcId="{4143E124-12ED-4849-9E96-57085C335C08}" destId="{C101BF68-FF5A-4757-B4F2-A7A7B54D572F}" srcOrd="10" destOrd="0" presId="urn:microsoft.com/office/officeart/2005/8/layout/radial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9525">
          <a:solidFill>
            <a:schemeClr val="bg2"/>
          </a:solidFill>
        </a:ln>
      </dgm:spPr>
      <dgm:t>
        <a:bodyPr/>
        <a:lstStyle/>
        <a:p>
          <a:r>
            <a:rPr lang="en-US" dirty="0" smtClean="0"/>
            <a:t> </a:t>
          </a:r>
          <a:endParaRPr lang="en-US" dirty="0"/>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2AD6404D-3CB3-427B-B1EB-AEB6A8F72140}">
      <dgm:prSet phldrT="[Text]"/>
      <dgm:spPr>
        <a:blipFill rotWithShape="0">
          <a:blip xmlns:r="http://schemas.openxmlformats.org/officeDocument/2006/relationships" r:embed="rId2"/>
          <a:stretch>
            <a:fillRect/>
          </a:stretch>
        </a:blipFill>
        <a:ln w="9525">
          <a:solidFill>
            <a:schemeClr val="bg2"/>
          </a:solidFill>
        </a:ln>
      </dgm:spPr>
      <dgm:t>
        <a:bodyPr/>
        <a:lstStyle/>
        <a:p>
          <a:r>
            <a:rPr lang="en-US" dirty="0" smtClean="0"/>
            <a:t> </a:t>
          </a:r>
          <a:endParaRPr lang="en-US" dirty="0"/>
        </a:p>
      </dgm:t>
    </dgm:pt>
    <dgm:pt modelId="{9E138BFC-C2D6-45B5-BBF9-7B6914F5BA76}" type="parTrans" cxnId="{BF2E8EBB-A416-4886-AD91-1F16612A4165}">
      <dgm:prSet/>
      <dgm:spPr/>
      <dgm:t>
        <a:bodyPr/>
        <a:lstStyle/>
        <a:p>
          <a:endParaRPr lang="en-US"/>
        </a:p>
      </dgm:t>
    </dgm:pt>
    <dgm:pt modelId="{FD7EB328-22D9-4459-B8F4-7C75296D5430}" type="sibTrans" cxnId="{BF2E8EBB-A416-4886-AD91-1F16612A4165}">
      <dgm:prSet/>
      <dgm:spPr/>
      <dgm:t>
        <a:bodyPr/>
        <a:lstStyle/>
        <a:p>
          <a:endParaRPr lang="en-US"/>
        </a:p>
      </dgm:t>
    </dgm:pt>
    <dgm:pt modelId="{3718D063-62B3-4B20-BA97-757ECB52AE50}">
      <dgm:prSet phldrT="[Text]"/>
      <dgm:spPr>
        <a:blipFill rotWithShape="0">
          <a:blip xmlns:r="http://schemas.openxmlformats.org/officeDocument/2006/relationships" r:embed="rId3"/>
          <a:stretch>
            <a:fillRect/>
          </a:stretch>
        </a:blipFill>
        <a:ln w="9525">
          <a:solidFill>
            <a:schemeClr val="bg2"/>
          </a:solidFill>
        </a:ln>
      </dgm:spPr>
      <dgm:t>
        <a:bodyPr/>
        <a:lstStyle/>
        <a:p>
          <a:r>
            <a:rPr lang="en-US" dirty="0" smtClean="0"/>
            <a:t> </a:t>
          </a:r>
          <a:endParaRPr lang="en-US" dirty="0"/>
        </a:p>
      </dgm:t>
    </dgm:pt>
    <dgm:pt modelId="{7A8D2836-0B07-47AE-BDAE-BEC8710BC6E3}" type="parTrans" cxnId="{7BD65C69-774A-46E1-B767-FB9F438CE615}">
      <dgm:prSet/>
      <dgm:spPr/>
      <dgm:t>
        <a:bodyPr/>
        <a:lstStyle/>
        <a:p>
          <a:endParaRPr lang="en-US"/>
        </a:p>
      </dgm:t>
    </dgm:pt>
    <dgm:pt modelId="{D77B2555-5D6F-4B22-BFEE-965798ED448D}" type="sibTrans" cxnId="{7BD65C69-774A-46E1-B767-FB9F438CE615}">
      <dgm:prSet/>
      <dgm:spPr/>
      <dgm:t>
        <a:bodyPr/>
        <a:lstStyle/>
        <a:p>
          <a:endParaRPr lang="en-US"/>
        </a:p>
      </dgm:t>
    </dgm:pt>
    <dgm:pt modelId="{0C961E0C-E050-4309-94AB-D3A69465B8F7}">
      <dgm:prSet phldrT="[Text]"/>
      <dgm:spPr>
        <a:blipFill rotWithShape="0">
          <a:blip xmlns:r="http://schemas.openxmlformats.org/officeDocument/2006/relationships" r:embed="rId4"/>
          <a:stretch>
            <a:fillRect/>
          </a:stretch>
        </a:blipFill>
        <a:ln w="9525">
          <a:solidFill>
            <a:schemeClr val="bg2"/>
          </a:solidFill>
        </a:ln>
      </dgm:spPr>
      <dgm:t>
        <a:bodyPr/>
        <a:lstStyle/>
        <a:p>
          <a:r>
            <a:rPr lang="en-US" dirty="0" smtClean="0"/>
            <a:t> </a:t>
          </a:r>
          <a:endParaRPr lang="en-US" dirty="0"/>
        </a:p>
      </dgm:t>
    </dgm:pt>
    <dgm:pt modelId="{4962C0C0-30E0-40CD-ADF1-BFE8673B5D04}" type="parTrans" cxnId="{FB1928BA-D8E7-458E-8942-F9F5BB0B7B59}">
      <dgm:prSet/>
      <dgm:spPr/>
      <dgm:t>
        <a:bodyPr/>
        <a:lstStyle/>
        <a:p>
          <a:endParaRPr lang="en-US"/>
        </a:p>
      </dgm:t>
    </dgm:pt>
    <dgm:pt modelId="{259CEB04-4080-4A2C-A810-1B69E09CB691}" type="sibTrans" cxnId="{FB1928BA-D8E7-458E-8942-F9F5BB0B7B59}">
      <dgm:prSet/>
      <dgm:spPr/>
      <dgm:t>
        <a:bodyPr/>
        <a:lstStyle/>
        <a:p>
          <a:endParaRPr lang="en-US"/>
        </a:p>
      </dgm:t>
    </dgm:pt>
    <dgm:pt modelId="{03F399EF-91CF-4D42-BA72-8F1435C76A2E}">
      <dgm:prSet phldrT="[Text]"/>
      <dgm:spPr>
        <a:blipFill rotWithShape="0">
          <a:blip xmlns:r="http://schemas.openxmlformats.org/officeDocument/2006/relationships" r:embed="rId5"/>
          <a:stretch>
            <a:fillRect/>
          </a:stretch>
        </a:blipFill>
        <a:ln w="9525">
          <a:solidFill>
            <a:schemeClr val="bg2"/>
          </a:solidFill>
        </a:ln>
      </dgm:spPr>
      <dgm:t>
        <a:bodyPr/>
        <a:lstStyle/>
        <a:p>
          <a:r>
            <a:rPr lang="en-US" dirty="0" smtClean="0"/>
            <a:t> </a:t>
          </a:r>
          <a:endParaRPr lang="en-US" dirty="0"/>
        </a:p>
      </dgm:t>
    </dgm:pt>
    <dgm:pt modelId="{B853E661-E25B-4753-A533-CA68A3427FB7}" type="parTrans" cxnId="{1918F8A2-14F1-4971-9B34-BAC8EC719A8C}">
      <dgm:prSet/>
      <dgm:spPr/>
      <dgm:t>
        <a:bodyPr/>
        <a:lstStyle/>
        <a:p>
          <a:endParaRPr lang="en-US"/>
        </a:p>
      </dgm:t>
    </dgm:pt>
    <dgm:pt modelId="{E28E0EDF-34AB-4F85-9B8A-208473A6E806}" type="sibTrans" cxnId="{1918F8A2-14F1-4971-9B34-BAC8EC719A8C}">
      <dgm:prSet/>
      <dgm:spPr/>
      <dgm:t>
        <a:bodyPr/>
        <a:lstStyle/>
        <a:p>
          <a:endParaRPr lang="en-US"/>
        </a:p>
      </dgm:t>
    </dgm:pt>
    <dgm:pt modelId="{AC00B34D-FF03-4317-B2DB-209F63098B3B}">
      <dgm:prSet phldrT="[Text]"/>
      <dgm:spPr>
        <a:blipFill rotWithShape="0">
          <a:blip xmlns:r="http://schemas.openxmlformats.org/officeDocument/2006/relationships" r:embed="rId6"/>
          <a:stretch>
            <a:fillRect/>
          </a:stretch>
        </a:blipFill>
        <a:ln w="9525">
          <a:solidFill>
            <a:schemeClr val="bg2"/>
          </a:solidFill>
        </a:ln>
      </dgm:spPr>
      <dgm:t>
        <a:bodyPr/>
        <a:lstStyle/>
        <a:p>
          <a:endParaRPr lang="en-US" dirty="0"/>
        </a:p>
      </dgm:t>
    </dgm:pt>
    <dgm:pt modelId="{631B57B8-A35C-4FA8-B641-948890B3C1C8}" type="parTrans" cxnId="{E95A6FB7-025F-4D45-8437-2EEE6CC27E3B}">
      <dgm:prSet/>
      <dgm:spPr/>
      <dgm:t>
        <a:bodyPr/>
        <a:lstStyle/>
        <a:p>
          <a:endParaRPr lang="en-US"/>
        </a:p>
      </dgm:t>
    </dgm:pt>
    <dgm:pt modelId="{3B07A958-B4BF-4BC2-8E04-5931EA05CEA7}" type="sibTrans" cxnId="{E95A6FB7-025F-4D45-8437-2EEE6CC27E3B}">
      <dgm:prSet/>
      <dgm:spPr/>
      <dgm:t>
        <a:bodyPr/>
        <a:lstStyle/>
        <a:p>
          <a:endParaRPr lang="en-US"/>
        </a:p>
      </dgm:t>
    </dgm:pt>
    <dgm:pt modelId="{FFC2F0C3-C703-45E2-BDDF-7BA3F50A8438}">
      <dgm:prSet phldrT="[Text]"/>
      <dgm:spPr>
        <a:blipFill rotWithShape="0">
          <a:blip xmlns:r="http://schemas.openxmlformats.org/officeDocument/2006/relationships" r:embed="rId7"/>
          <a:stretch>
            <a:fillRect/>
          </a:stretch>
        </a:blipFill>
        <a:ln w="9525">
          <a:solidFill>
            <a:schemeClr val="bg2"/>
          </a:solidFill>
        </a:ln>
      </dgm:spPr>
      <dgm:t>
        <a:bodyPr/>
        <a:lstStyle/>
        <a:p>
          <a:endParaRPr lang="en-US" dirty="0"/>
        </a:p>
      </dgm:t>
    </dgm:pt>
    <dgm:pt modelId="{3F8D77FA-246C-4905-9DCA-7AD8A2F0FA94}" type="parTrans" cxnId="{0F08E193-480E-40BC-9D75-AD5BB9B85CC9}">
      <dgm:prSet/>
      <dgm:spPr/>
      <dgm:t>
        <a:bodyPr/>
        <a:lstStyle/>
        <a:p>
          <a:endParaRPr lang="en-US"/>
        </a:p>
      </dgm:t>
    </dgm:pt>
    <dgm:pt modelId="{200C9595-69F8-419C-8EB4-842AC137C865}" type="sibTrans" cxnId="{0F08E193-480E-40BC-9D75-AD5BB9B85CC9}">
      <dgm:prSet/>
      <dgm:spPr/>
      <dgm:t>
        <a:bodyPr/>
        <a:lstStyle/>
        <a:p>
          <a:endParaRPr lang="en-US"/>
        </a:p>
      </dgm:t>
    </dgm:pt>
    <dgm:pt modelId="{B1A0487F-CCE2-41FE-A26E-7D3E46CA13BD}">
      <dgm:prSet phldrT="[Text]"/>
      <dgm:spPr>
        <a:blipFill rotWithShape="0">
          <a:blip xmlns:r="http://schemas.openxmlformats.org/officeDocument/2006/relationships" r:embed="rId8"/>
          <a:stretch>
            <a:fillRect/>
          </a:stretch>
        </a:blipFill>
        <a:ln w="9525">
          <a:solidFill>
            <a:schemeClr val="bg2"/>
          </a:solidFill>
        </a:ln>
      </dgm:spPr>
      <dgm:t>
        <a:bodyPr/>
        <a:lstStyle/>
        <a:p>
          <a:endParaRPr lang="en-US" dirty="0"/>
        </a:p>
      </dgm:t>
    </dgm:pt>
    <dgm:pt modelId="{F4A50EC2-8001-4967-A083-0E43462FD5DE}" type="parTrans" cxnId="{7FC4A322-05AB-49A3-8050-A31528BC5F05}">
      <dgm:prSet/>
      <dgm:spPr/>
      <dgm:t>
        <a:bodyPr/>
        <a:lstStyle/>
        <a:p>
          <a:endParaRPr lang="en-US"/>
        </a:p>
      </dgm:t>
    </dgm:pt>
    <dgm:pt modelId="{E19EF223-4104-4636-BA22-4183F546FD91}" type="sibTrans" cxnId="{7FC4A322-05AB-49A3-8050-A31528BC5F05}">
      <dgm:prSet/>
      <dgm:spPr/>
      <dgm:t>
        <a:bodyPr/>
        <a:lstStyle/>
        <a:p>
          <a:endParaRPr lang="en-US"/>
        </a:p>
      </dgm:t>
    </dgm:pt>
    <dgm:pt modelId="{C131E8AD-E32A-4175-A0A7-0953A4FE712D}">
      <dgm:prSet phldrT="[Text]"/>
      <dgm:spPr>
        <a:blipFill rotWithShape="0">
          <a:blip xmlns:r="http://schemas.openxmlformats.org/officeDocument/2006/relationships" r:embed="rId9"/>
          <a:stretch>
            <a:fillRect/>
          </a:stretch>
        </a:blipFill>
        <a:ln w="9525">
          <a:solidFill>
            <a:schemeClr val="bg2"/>
          </a:solidFill>
        </a:ln>
      </dgm:spPr>
      <dgm:t>
        <a:bodyPr/>
        <a:lstStyle/>
        <a:p>
          <a:endParaRPr lang="en-US" dirty="0"/>
        </a:p>
      </dgm:t>
    </dgm:pt>
    <dgm:pt modelId="{AF76213B-2ED0-40A5-BD1E-95DD41B8F24F}" type="parTrans" cxnId="{94D99325-BEB6-4376-9D5C-FE2CE448EBF3}">
      <dgm:prSet/>
      <dgm:spPr/>
      <dgm:t>
        <a:bodyPr/>
        <a:lstStyle/>
        <a:p>
          <a:endParaRPr lang="en-US"/>
        </a:p>
      </dgm:t>
    </dgm:pt>
    <dgm:pt modelId="{1E406692-1C07-4BF3-84D6-321A2F3674B7}" type="sibTrans" cxnId="{94D99325-BEB6-4376-9D5C-FE2CE448EBF3}">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dgm:spPr>
        <a:prstGeom prst="rect">
          <a:avLst/>
        </a:prstGeom>
      </dgm:spPr>
      <dgm:t>
        <a:bodyPr/>
        <a:lstStyle/>
        <a:p>
          <a:endParaRPr lang="en-US"/>
        </a:p>
      </dgm:t>
    </dgm:pt>
    <dgm:pt modelId="{3A02BB87-7EE8-45A6-9D8E-CD79CA9DCF25}" type="pres">
      <dgm:prSet presAssocID="{9E138BFC-C2D6-45B5-BBF9-7B6914F5BA76}" presName="Name9" presStyleLbl="parChTrans1D2" presStyleIdx="0" presStyleCnt="8"/>
      <dgm:spPr/>
      <dgm:t>
        <a:bodyPr/>
        <a:lstStyle/>
        <a:p>
          <a:endParaRPr lang="en-US"/>
        </a:p>
      </dgm:t>
    </dgm:pt>
    <dgm:pt modelId="{0F42CD22-F2E4-438D-AE5D-0FCB170D9075}" type="pres">
      <dgm:prSet presAssocID="{9E138BFC-C2D6-45B5-BBF9-7B6914F5BA76}" presName="connTx" presStyleLbl="parChTrans1D2" presStyleIdx="0" presStyleCnt="8"/>
      <dgm:spPr/>
      <dgm:t>
        <a:bodyPr/>
        <a:lstStyle/>
        <a:p>
          <a:endParaRPr lang="en-US"/>
        </a:p>
      </dgm:t>
    </dgm:pt>
    <dgm:pt modelId="{7D111044-13B5-477D-BEA6-D24FB20673A0}" type="pres">
      <dgm:prSet presAssocID="{2AD6404D-3CB3-427B-B1EB-AEB6A8F72140}" presName="node" presStyleLbl="node1" presStyleIdx="0" presStyleCnt="8">
        <dgm:presLayoutVars>
          <dgm:bulletEnabled val="1"/>
        </dgm:presLayoutVars>
      </dgm:prSet>
      <dgm:spPr>
        <a:prstGeom prst="rect">
          <a:avLst/>
        </a:prstGeom>
      </dgm:spPr>
      <dgm:t>
        <a:bodyPr/>
        <a:lstStyle/>
        <a:p>
          <a:endParaRPr lang="en-US"/>
        </a:p>
      </dgm:t>
    </dgm:pt>
    <dgm:pt modelId="{82067F78-83C3-4C10-8042-15544AA79C08}" type="pres">
      <dgm:prSet presAssocID="{7A8D2836-0B07-47AE-BDAE-BEC8710BC6E3}" presName="Name9" presStyleLbl="parChTrans1D2" presStyleIdx="1" presStyleCnt="8"/>
      <dgm:spPr/>
      <dgm:t>
        <a:bodyPr/>
        <a:lstStyle/>
        <a:p>
          <a:endParaRPr lang="en-US"/>
        </a:p>
      </dgm:t>
    </dgm:pt>
    <dgm:pt modelId="{D40A6D27-A868-47F7-AB07-15C29594E481}" type="pres">
      <dgm:prSet presAssocID="{7A8D2836-0B07-47AE-BDAE-BEC8710BC6E3}" presName="connTx" presStyleLbl="parChTrans1D2" presStyleIdx="1" presStyleCnt="8"/>
      <dgm:spPr/>
      <dgm:t>
        <a:bodyPr/>
        <a:lstStyle/>
        <a:p>
          <a:endParaRPr lang="en-US"/>
        </a:p>
      </dgm:t>
    </dgm:pt>
    <dgm:pt modelId="{5C1511EE-2B23-4742-A136-E34C2B616027}" type="pres">
      <dgm:prSet presAssocID="{3718D063-62B3-4B20-BA97-757ECB52AE50}" presName="node" presStyleLbl="node1" presStyleIdx="1" presStyleCnt="8">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2" presStyleCnt="8"/>
      <dgm:spPr/>
      <dgm:t>
        <a:bodyPr/>
        <a:lstStyle/>
        <a:p>
          <a:endParaRPr lang="en-US"/>
        </a:p>
      </dgm:t>
    </dgm:pt>
    <dgm:pt modelId="{FCDA74AE-0616-4A8D-897A-1EDFC4DBCA92}" type="pres">
      <dgm:prSet presAssocID="{4962C0C0-30E0-40CD-ADF1-BFE8673B5D04}" presName="connTx" presStyleLbl="parChTrans1D2" presStyleIdx="2" presStyleCnt="8"/>
      <dgm:spPr/>
      <dgm:t>
        <a:bodyPr/>
        <a:lstStyle/>
        <a:p>
          <a:endParaRPr lang="en-US"/>
        </a:p>
      </dgm:t>
    </dgm:pt>
    <dgm:pt modelId="{363FBFBE-18E8-4D4D-82C6-7917FE078FE2}" type="pres">
      <dgm:prSet presAssocID="{0C961E0C-E050-4309-94AB-D3A69465B8F7}" presName="node" presStyleLbl="node1" presStyleIdx="2" presStyleCnt="8">
        <dgm:presLayoutVars>
          <dgm:bulletEnabled val="1"/>
        </dgm:presLayoutVars>
      </dgm:prSet>
      <dgm:spPr>
        <a:prstGeom prst="rect">
          <a:avLst/>
        </a:prstGeom>
      </dgm:spPr>
      <dgm:t>
        <a:bodyPr/>
        <a:lstStyle/>
        <a:p>
          <a:endParaRPr lang="en-US"/>
        </a:p>
      </dgm:t>
    </dgm:pt>
    <dgm:pt modelId="{2BE128CD-BF1A-4444-8F31-BB365DFB245D}" type="pres">
      <dgm:prSet presAssocID="{B853E661-E25B-4753-A533-CA68A3427FB7}" presName="Name9" presStyleLbl="parChTrans1D2" presStyleIdx="3" presStyleCnt="8"/>
      <dgm:spPr/>
      <dgm:t>
        <a:bodyPr/>
        <a:lstStyle/>
        <a:p>
          <a:endParaRPr lang="en-US"/>
        </a:p>
      </dgm:t>
    </dgm:pt>
    <dgm:pt modelId="{B4D1FAEB-D6AD-49E2-8692-8BA97FEEEAF7}" type="pres">
      <dgm:prSet presAssocID="{B853E661-E25B-4753-A533-CA68A3427FB7}" presName="connTx" presStyleLbl="parChTrans1D2" presStyleIdx="3" presStyleCnt="8"/>
      <dgm:spPr/>
      <dgm:t>
        <a:bodyPr/>
        <a:lstStyle/>
        <a:p>
          <a:endParaRPr lang="en-US"/>
        </a:p>
      </dgm:t>
    </dgm:pt>
    <dgm:pt modelId="{1D5BE702-CBDC-403C-B926-F33681B56E5C}" type="pres">
      <dgm:prSet presAssocID="{03F399EF-91CF-4D42-BA72-8F1435C76A2E}" presName="node" presStyleLbl="node1" presStyleIdx="3" presStyleCnt="8">
        <dgm:presLayoutVars>
          <dgm:bulletEnabled val="1"/>
        </dgm:presLayoutVars>
      </dgm:prSet>
      <dgm:spPr>
        <a:prstGeom prst="rect">
          <a:avLst/>
        </a:prstGeom>
      </dgm:spPr>
      <dgm:t>
        <a:bodyPr/>
        <a:lstStyle/>
        <a:p>
          <a:endParaRPr lang="en-US"/>
        </a:p>
      </dgm:t>
    </dgm:pt>
    <dgm:pt modelId="{8EE6E08E-0B5E-4841-9757-C68A5283F06B}" type="pres">
      <dgm:prSet presAssocID="{3F8D77FA-246C-4905-9DCA-7AD8A2F0FA94}" presName="Name9" presStyleLbl="parChTrans1D2" presStyleIdx="4" presStyleCnt="8"/>
      <dgm:spPr/>
      <dgm:t>
        <a:bodyPr/>
        <a:lstStyle/>
        <a:p>
          <a:endParaRPr lang="en-US"/>
        </a:p>
      </dgm:t>
    </dgm:pt>
    <dgm:pt modelId="{F1C4CB4B-4BB4-49C2-98E4-19BC31E80D02}" type="pres">
      <dgm:prSet presAssocID="{3F8D77FA-246C-4905-9DCA-7AD8A2F0FA94}" presName="connTx" presStyleLbl="parChTrans1D2" presStyleIdx="4" presStyleCnt="8"/>
      <dgm:spPr/>
      <dgm:t>
        <a:bodyPr/>
        <a:lstStyle/>
        <a:p>
          <a:endParaRPr lang="en-US"/>
        </a:p>
      </dgm:t>
    </dgm:pt>
    <dgm:pt modelId="{FCD0B9B9-2100-4283-A45A-26799E25A180}" type="pres">
      <dgm:prSet presAssocID="{FFC2F0C3-C703-45E2-BDDF-7BA3F50A8438}" presName="node" presStyleLbl="node1" presStyleIdx="4" presStyleCnt="8">
        <dgm:presLayoutVars>
          <dgm:bulletEnabled val="1"/>
        </dgm:presLayoutVars>
      </dgm:prSet>
      <dgm:spPr>
        <a:prstGeom prst="rect">
          <a:avLst/>
        </a:prstGeom>
      </dgm:spPr>
      <dgm:t>
        <a:bodyPr/>
        <a:lstStyle/>
        <a:p>
          <a:endParaRPr lang="en-US"/>
        </a:p>
      </dgm:t>
    </dgm:pt>
    <dgm:pt modelId="{770198EC-0825-4644-AD23-ABC53109887E}" type="pres">
      <dgm:prSet presAssocID="{F4A50EC2-8001-4967-A083-0E43462FD5DE}" presName="Name9" presStyleLbl="parChTrans1D2" presStyleIdx="5" presStyleCnt="8"/>
      <dgm:spPr/>
      <dgm:t>
        <a:bodyPr/>
        <a:lstStyle/>
        <a:p>
          <a:endParaRPr lang="en-US"/>
        </a:p>
      </dgm:t>
    </dgm:pt>
    <dgm:pt modelId="{F7D3A4EC-865A-432B-AA21-A915B1A8D015}" type="pres">
      <dgm:prSet presAssocID="{F4A50EC2-8001-4967-A083-0E43462FD5DE}" presName="connTx" presStyleLbl="parChTrans1D2" presStyleIdx="5" presStyleCnt="8"/>
      <dgm:spPr/>
      <dgm:t>
        <a:bodyPr/>
        <a:lstStyle/>
        <a:p>
          <a:endParaRPr lang="en-US"/>
        </a:p>
      </dgm:t>
    </dgm:pt>
    <dgm:pt modelId="{C101BF68-FF5A-4757-B4F2-A7A7B54D572F}" type="pres">
      <dgm:prSet presAssocID="{B1A0487F-CCE2-41FE-A26E-7D3E46CA13BD}" presName="node" presStyleLbl="node1" presStyleIdx="5" presStyleCnt="8">
        <dgm:presLayoutVars>
          <dgm:bulletEnabled val="1"/>
        </dgm:presLayoutVars>
      </dgm:prSet>
      <dgm:spPr>
        <a:prstGeom prst="rect">
          <a:avLst/>
        </a:prstGeom>
      </dgm:spPr>
      <dgm:t>
        <a:bodyPr/>
        <a:lstStyle/>
        <a:p>
          <a:endParaRPr lang="en-US"/>
        </a:p>
      </dgm:t>
    </dgm:pt>
    <dgm:pt modelId="{D14CEBF0-1975-4D80-9EBF-352FE49F0DA8}" type="pres">
      <dgm:prSet presAssocID="{AF76213B-2ED0-40A5-BD1E-95DD41B8F24F}" presName="Name9" presStyleLbl="parChTrans1D2" presStyleIdx="6" presStyleCnt="8"/>
      <dgm:spPr/>
      <dgm:t>
        <a:bodyPr/>
        <a:lstStyle/>
        <a:p>
          <a:endParaRPr lang="en-US"/>
        </a:p>
      </dgm:t>
    </dgm:pt>
    <dgm:pt modelId="{03ACE87B-BCD7-4FC9-AA8F-CE5C3A306FEC}" type="pres">
      <dgm:prSet presAssocID="{AF76213B-2ED0-40A5-BD1E-95DD41B8F24F}" presName="connTx" presStyleLbl="parChTrans1D2" presStyleIdx="6" presStyleCnt="8"/>
      <dgm:spPr/>
      <dgm:t>
        <a:bodyPr/>
        <a:lstStyle/>
        <a:p>
          <a:endParaRPr lang="en-US"/>
        </a:p>
      </dgm:t>
    </dgm:pt>
    <dgm:pt modelId="{ECC6833C-DF77-44CB-B567-080910E58256}" type="pres">
      <dgm:prSet presAssocID="{C131E8AD-E32A-4175-A0A7-0953A4FE712D}" presName="node" presStyleLbl="node1" presStyleIdx="6" presStyleCnt="8">
        <dgm:presLayoutVars>
          <dgm:bulletEnabled val="1"/>
        </dgm:presLayoutVars>
      </dgm:prSet>
      <dgm:spPr>
        <a:prstGeom prst="rect">
          <a:avLst/>
        </a:prstGeom>
      </dgm:spPr>
      <dgm:t>
        <a:bodyPr/>
        <a:lstStyle/>
        <a:p>
          <a:endParaRPr lang="en-US"/>
        </a:p>
      </dgm:t>
    </dgm:pt>
    <dgm:pt modelId="{A00B5D91-EC93-449D-AE12-629FB5247615}" type="pres">
      <dgm:prSet presAssocID="{631B57B8-A35C-4FA8-B641-948890B3C1C8}" presName="Name9" presStyleLbl="parChTrans1D2" presStyleIdx="7" presStyleCnt="8"/>
      <dgm:spPr/>
      <dgm:t>
        <a:bodyPr/>
        <a:lstStyle/>
        <a:p>
          <a:endParaRPr lang="en-US"/>
        </a:p>
      </dgm:t>
    </dgm:pt>
    <dgm:pt modelId="{066E4E28-FF04-4CA7-8204-9F3F8B843157}" type="pres">
      <dgm:prSet presAssocID="{631B57B8-A35C-4FA8-B641-948890B3C1C8}" presName="connTx" presStyleLbl="parChTrans1D2" presStyleIdx="7" presStyleCnt="8"/>
      <dgm:spPr/>
      <dgm:t>
        <a:bodyPr/>
        <a:lstStyle/>
        <a:p>
          <a:endParaRPr lang="en-US"/>
        </a:p>
      </dgm:t>
    </dgm:pt>
    <dgm:pt modelId="{CF8B398E-B176-417C-AC15-A822717931CA}" type="pres">
      <dgm:prSet presAssocID="{AC00B34D-FF03-4317-B2DB-209F63098B3B}" presName="node" presStyleLbl="node1" presStyleIdx="7" presStyleCnt="8">
        <dgm:presLayoutVars>
          <dgm:bulletEnabled val="1"/>
        </dgm:presLayoutVars>
      </dgm:prSet>
      <dgm:spPr>
        <a:prstGeom prst="rect">
          <a:avLst/>
        </a:prstGeom>
      </dgm:spPr>
      <dgm:t>
        <a:bodyPr/>
        <a:lstStyle/>
        <a:p>
          <a:endParaRPr lang="en-US"/>
        </a:p>
      </dgm:t>
    </dgm:pt>
  </dgm:ptLst>
  <dgm:cxnLst>
    <dgm:cxn modelId="{B8FA2F00-22C1-46A5-AFC4-5229FFB56918}" type="presOf" srcId="{631B57B8-A35C-4FA8-B641-948890B3C1C8}" destId="{A00B5D91-EC93-449D-AE12-629FB5247615}" srcOrd="0" destOrd="0" presId="urn:microsoft.com/office/officeart/2005/8/layout/radial1"/>
    <dgm:cxn modelId="{9FE4F61F-6105-4BEC-A3B0-6539E22BB621}" type="presOf" srcId="{4962C0C0-30E0-40CD-ADF1-BFE8673B5D04}" destId="{A09F8F7C-A26E-4D15-A2FF-51E091C688D3}" srcOrd="0" destOrd="0" presId="urn:microsoft.com/office/officeart/2005/8/layout/radial1"/>
    <dgm:cxn modelId="{CF0BF560-2828-4945-A1D0-2B00A808CF5C}" type="presOf" srcId="{2AD6404D-3CB3-427B-B1EB-AEB6A8F72140}" destId="{7D111044-13B5-477D-BEA6-D24FB20673A0}" srcOrd="0" destOrd="0" presId="urn:microsoft.com/office/officeart/2005/8/layout/radial1"/>
    <dgm:cxn modelId="{FB1928BA-D8E7-458E-8942-F9F5BB0B7B59}" srcId="{85EB4A8F-1F8C-4BD7-B8C5-93C83D4E65A5}" destId="{0C961E0C-E050-4309-94AB-D3A69465B8F7}" srcOrd="2" destOrd="0" parTransId="{4962C0C0-30E0-40CD-ADF1-BFE8673B5D04}" sibTransId="{259CEB04-4080-4A2C-A810-1B69E09CB691}"/>
    <dgm:cxn modelId="{E95A6FB7-025F-4D45-8437-2EEE6CC27E3B}" srcId="{85EB4A8F-1F8C-4BD7-B8C5-93C83D4E65A5}" destId="{AC00B34D-FF03-4317-B2DB-209F63098B3B}" srcOrd="7" destOrd="0" parTransId="{631B57B8-A35C-4FA8-B641-948890B3C1C8}" sibTransId="{3B07A958-B4BF-4BC2-8E04-5931EA05CEA7}"/>
    <dgm:cxn modelId="{D22981E4-0E23-4DE7-9621-A7493C0DDBF8}" type="presOf" srcId="{F4A50EC2-8001-4967-A083-0E43462FD5DE}" destId="{F7D3A4EC-865A-432B-AA21-A915B1A8D015}" srcOrd="1" destOrd="0" presId="urn:microsoft.com/office/officeart/2005/8/layout/radial1"/>
    <dgm:cxn modelId="{55BF5277-6985-4625-B968-DBA3F1B87C83}" type="presOf" srcId="{4962C0C0-30E0-40CD-ADF1-BFE8673B5D04}" destId="{FCDA74AE-0616-4A8D-897A-1EDFC4DBCA92}" srcOrd="1" destOrd="0" presId="urn:microsoft.com/office/officeart/2005/8/layout/radial1"/>
    <dgm:cxn modelId="{A49DC13E-03AE-4F42-B3D0-401F8027F9DF}" type="presOf" srcId="{3F8D77FA-246C-4905-9DCA-7AD8A2F0FA94}" destId="{8EE6E08E-0B5E-4841-9757-C68A5283F06B}" srcOrd="0" destOrd="0" presId="urn:microsoft.com/office/officeart/2005/8/layout/radial1"/>
    <dgm:cxn modelId="{DF269F17-E15F-4DCB-AB8D-1570C40EDD0D}" type="presOf" srcId="{FFC2F0C3-C703-45E2-BDDF-7BA3F50A8438}" destId="{FCD0B9B9-2100-4283-A45A-26799E25A180}" srcOrd="0" destOrd="0" presId="urn:microsoft.com/office/officeart/2005/8/layout/radial1"/>
    <dgm:cxn modelId="{A4A3F2E0-D929-43C1-AE86-D508CADA9F0F}" type="presOf" srcId="{9E138BFC-C2D6-45B5-BBF9-7B6914F5BA76}" destId="{0F42CD22-F2E4-438D-AE5D-0FCB170D9075}" srcOrd="1" destOrd="0" presId="urn:microsoft.com/office/officeart/2005/8/layout/radial1"/>
    <dgm:cxn modelId="{1E87AF6D-C306-4971-841B-D09BF8826194}" type="presOf" srcId="{0C961E0C-E050-4309-94AB-D3A69465B8F7}" destId="{363FBFBE-18E8-4D4D-82C6-7917FE078FE2}" srcOrd="0" destOrd="0" presId="urn:microsoft.com/office/officeart/2005/8/layout/radial1"/>
    <dgm:cxn modelId="{6FA88BC4-E988-4C6C-96F6-A481ED251A06}" type="presOf" srcId="{7A8D2836-0B07-47AE-BDAE-BEC8710BC6E3}" destId="{D40A6D27-A868-47F7-AB07-15C29594E481}" srcOrd="1" destOrd="0" presId="urn:microsoft.com/office/officeart/2005/8/layout/radial1"/>
    <dgm:cxn modelId="{1918F8A2-14F1-4971-9B34-BAC8EC719A8C}" srcId="{85EB4A8F-1F8C-4BD7-B8C5-93C83D4E65A5}" destId="{03F399EF-91CF-4D42-BA72-8F1435C76A2E}" srcOrd="3" destOrd="0" parTransId="{B853E661-E25B-4753-A533-CA68A3427FB7}" sibTransId="{E28E0EDF-34AB-4F85-9B8A-208473A6E806}"/>
    <dgm:cxn modelId="{35EA9625-87BF-4B35-B0C0-FECC798523E5}" type="presOf" srcId="{B853E661-E25B-4753-A533-CA68A3427FB7}" destId="{B4D1FAEB-D6AD-49E2-8692-8BA97FEEEAF7}" srcOrd="1" destOrd="0" presId="urn:microsoft.com/office/officeart/2005/8/layout/radial1"/>
    <dgm:cxn modelId="{94D99325-BEB6-4376-9D5C-FE2CE448EBF3}" srcId="{85EB4A8F-1F8C-4BD7-B8C5-93C83D4E65A5}" destId="{C131E8AD-E32A-4175-A0A7-0953A4FE712D}" srcOrd="6" destOrd="0" parTransId="{AF76213B-2ED0-40A5-BD1E-95DD41B8F24F}" sibTransId="{1E406692-1C07-4BF3-84D6-321A2F3674B7}"/>
    <dgm:cxn modelId="{BF2E8EBB-A416-4886-AD91-1F16612A4165}" srcId="{85EB4A8F-1F8C-4BD7-B8C5-93C83D4E65A5}" destId="{2AD6404D-3CB3-427B-B1EB-AEB6A8F72140}" srcOrd="0" destOrd="0" parTransId="{9E138BFC-C2D6-45B5-BBF9-7B6914F5BA76}" sibTransId="{FD7EB328-22D9-4459-B8F4-7C75296D5430}"/>
    <dgm:cxn modelId="{5D2790F7-E4FA-4560-9333-AD3ED2414725}" type="presOf" srcId="{F4A50EC2-8001-4967-A083-0E43462FD5DE}" destId="{770198EC-0825-4644-AD23-ABC53109887E}" srcOrd="0" destOrd="0" presId="urn:microsoft.com/office/officeart/2005/8/layout/radial1"/>
    <dgm:cxn modelId="{F09BBE39-E031-4747-A42D-6C6B44747A9B}" type="presOf" srcId="{B853E661-E25B-4753-A533-CA68A3427FB7}" destId="{2BE128CD-BF1A-4444-8F31-BB365DFB245D}" srcOrd="0" destOrd="0" presId="urn:microsoft.com/office/officeart/2005/8/layout/radial1"/>
    <dgm:cxn modelId="{1D0F718D-AE35-4580-9A92-398CD3E2CBD7}" type="presOf" srcId="{AF76213B-2ED0-40A5-BD1E-95DD41B8F24F}" destId="{03ACE87B-BCD7-4FC9-AA8F-CE5C3A306FEC}" srcOrd="1" destOrd="0" presId="urn:microsoft.com/office/officeart/2005/8/layout/radial1"/>
    <dgm:cxn modelId="{B89EA888-A1FF-4C04-A487-02E5BD6CEDFF}" type="presOf" srcId="{85EB4A8F-1F8C-4BD7-B8C5-93C83D4E65A5}" destId="{FA9773EB-A012-427F-9367-2D150D4899E7}" srcOrd="0" destOrd="0" presId="urn:microsoft.com/office/officeart/2005/8/layout/radial1"/>
    <dgm:cxn modelId="{AB18B5F2-BF86-4F6C-BE5F-A91351551857}" type="presOf" srcId="{9E138BFC-C2D6-45B5-BBF9-7B6914F5BA76}" destId="{3A02BB87-7EE8-45A6-9D8E-CD79CA9DCF25}" srcOrd="0" destOrd="0" presId="urn:microsoft.com/office/officeart/2005/8/layout/radial1"/>
    <dgm:cxn modelId="{4F274119-082E-4E2A-9048-C25DB4B2FAE6}" type="presOf" srcId="{7A8D2836-0B07-47AE-BDAE-BEC8710BC6E3}" destId="{82067F78-83C3-4C10-8042-15544AA79C08}" srcOrd="0" destOrd="0" presId="urn:microsoft.com/office/officeart/2005/8/layout/radial1"/>
    <dgm:cxn modelId="{8EC4C7BE-4702-4D8E-B576-B6C29E9BB5F7}" type="presOf" srcId="{F1D410AC-5901-4D74-B50F-F2171A817925}" destId="{4143E124-12ED-4849-9E96-57085C335C08}" srcOrd="0" destOrd="0" presId="urn:microsoft.com/office/officeart/2005/8/layout/radial1"/>
    <dgm:cxn modelId="{E6287080-B0E9-4C27-AC38-6E22666F8FC0}" type="presOf" srcId="{03F399EF-91CF-4D42-BA72-8F1435C76A2E}" destId="{1D5BE702-CBDC-403C-B926-F33681B56E5C}" srcOrd="0" destOrd="0" presId="urn:microsoft.com/office/officeart/2005/8/layout/radial1"/>
    <dgm:cxn modelId="{7BD65C69-774A-46E1-B767-FB9F438CE615}" srcId="{85EB4A8F-1F8C-4BD7-B8C5-93C83D4E65A5}" destId="{3718D063-62B3-4B20-BA97-757ECB52AE50}" srcOrd="1" destOrd="0" parTransId="{7A8D2836-0B07-47AE-BDAE-BEC8710BC6E3}" sibTransId="{D77B2555-5D6F-4B22-BFEE-965798ED448D}"/>
    <dgm:cxn modelId="{DACC680A-8C60-4E5F-B98D-9EA90C8DAE4B}" srcId="{F1D410AC-5901-4D74-B50F-F2171A817925}" destId="{85EB4A8F-1F8C-4BD7-B8C5-93C83D4E65A5}" srcOrd="0" destOrd="0" parTransId="{B4726D38-F4E4-40B4-BFF3-07E333256EBA}" sibTransId="{C8E27418-2C3D-458A-8666-ECCC8C12A295}"/>
    <dgm:cxn modelId="{F567721E-417B-4124-BE5F-D9ED70634005}" type="presOf" srcId="{631B57B8-A35C-4FA8-B641-948890B3C1C8}" destId="{066E4E28-FF04-4CA7-8204-9F3F8B843157}" srcOrd="1" destOrd="0" presId="urn:microsoft.com/office/officeart/2005/8/layout/radial1"/>
    <dgm:cxn modelId="{7CFA0777-0D2C-4F24-86D6-1D57D1CB8D6F}" type="presOf" srcId="{3718D063-62B3-4B20-BA97-757ECB52AE50}" destId="{5C1511EE-2B23-4742-A136-E34C2B616027}" srcOrd="0" destOrd="0" presId="urn:microsoft.com/office/officeart/2005/8/layout/radial1"/>
    <dgm:cxn modelId="{5F6FD52E-E75F-4F64-9D6F-C4BF90255F2E}" type="presOf" srcId="{C131E8AD-E32A-4175-A0A7-0953A4FE712D}" destId="{ECC6833C-DF77-44CB-B567-080910E58256}" srcOrd="0" destOrd="0" presId="urn:microsoft.com/office/officeart/2005/8/layout/radial1"/>
    <dgm:cxn modelId="{0F08E193-480E-40BC-9D75-AD5BB9B85CC9}" srcId="{85EB4A8F-1F8C-4BD7-B8C5-93C83D4E65A5}" destId="{FFC2F0C3-C703-45E2-BDDF-7BA3F50A8438}" srcOrd="4" destOrd="0" parTransId="{3F8D77FA-246C-4905-9DCA-7AD8A2F0FA94}" sibTransId="{200C9595-69F8-419C-8EB4-842AC137C865}"/>
    <dgm:cxn modelId="{E9C2017E-DBBD-4CC5-B022-A78CACAA115A}" type="presOf" srcId="{AC00B34D-FF03-4317-B2DB-209F63098B3B}" destId="{CF8B398E-B176-417C-AC15-A822717931CA}" srcOrd="0" destOrd="0" presId="urn:microsoft.com/office/officeart/2005/8/layout/radial1"/>
    <dgm:cxn modelId="{656CC666-6588-4139-A2EA-F701E805AB53}" type="presOf" srcId="{AF76213B-2ED0-40A5-BD1E-95DD41B8F24F}" destId="{D14CEBF0-1975-4D80-9EBF-352FE49F0DA8}" srcOrd="0" destOrd="0" presId="urn:microsoft.com/office/officeart/2005/8/layout/radial1"/>
    <dgm:cxn modelId="{EDAB1699-FDFA-4923-95A8-73D00796D0DF}" type="presOf" srcId="{B1A0487F-CCE2-41FE-A26E-7D3E46CA13BD}" destId="{C101BF68-FF5A-4757-B4F2-A7A7B54D572F}" srcOrd="0" destOrd="0" presId="urn:microsoft.com/office/officeart/2005/8/layout/radial1"/>
    <dgm:cxn modelId="{7FC4A322-05AB-49A3-8050-A31528BC5F05}" srcId="{85EB4A8F-1F8C-4BD7-B8C5-93C83D4E65A5}" destId="{B1A0487F-CCE2-41FE-A26E-7D3E46CA13BD}" srcOrd="5" destOrd="0" parTransId="{F4A50EC2-8001-4967-A083-0E43462FD5DE}" sibTransId="{E19EF223-4104-4636-BA22-4183F546FD91}"/>
    <dgm:cxn modelId="{BC1E25D0-27E4-4542-98DA-6BF054DF479C}" type="presOf" srcId="{3F8D77FA-246C-4905-9DCA-7AD8A2F0FA94}" destId="{F1C4CB4B-4BB4-49C2-98E4-19BC31E80D02}" srcOrd="1" destOrd="0" presId="urn:microsoft.com/office/officeart/2005/8/layout/radial1"/>
    <dgm:cxn modelId="{08A400A1-7C38-40FA-8BF9-51B4E6E3366E}" type="presParOf" srcId="{4143E124-12ED-4849-9E96-57085C335C08}" destId="{FA9773EB-A012-427F-9367-2D150D4899E7}" srcOrd="0" destOrd="0" presId="urn:microsoft.com/office/officeart/2005/8/layout/radial1"/>
    <dgm:cxn modelId="{2CF771AB-068C-490C-A9EF-2ABF0C2C9AF3}" type="presParOf" srcId="{4143E124-12ED-4849-9E96-57085C335C08}" destId="{3A02BB87-7EE8-45A6-9D8E-CD79CA9DCF25}" srcOrd="1" destOrd="0" presId="urn:microsoft.com/office/officeart/2005/8/layout/radial1"/>
    <dgm:cxn modelId="{630D9213-4504-4131-B943-8C88C5FE833A}" type="presParOf" srcId="{3A02BB87-7EE8-45A6-9D8E-CD79CA9DCF25}" destId="{0F42CD22-F2E4-438D-AE5D-0FCB170D9075}" srcOrd="0" destOrd="0" presId="urn:microsoft.com/office/officeart/2005/8/layout/radial1"/>
    <dgm:cxn modelId="{5D7671BD-0CEC-4D8C-821A-7F6221B4760B}" type="presParOf" srcId="{4143E124-12ED-4849-9E96-57085C335C08}" destId="{7D111044-13B5-477D-BEA6-D24FB20673A0}" srcOrd="2" destOrd="0" presId="urn:microsoft.com/office/officeart/2005/8/layout/radial1"/>
    <dgm:cxn modelId="{A7611B56-9487-4AE9-8C8D-2EB8D6829786}" type="presParOf" srcId="{4143E124-12ED-4849-9E96-57085C335C08}" destId="{82067F78-83C3-4C10-8042-15544AA79C08}" srcOrd="3" destOrd="0" presId="urn:microsoft.com/office/officeart/2005/8/layout/radial1"/>
    <dgm:cxn modelId="{C608C568-3E84-4CCD-96B1-495A2DAD8E8C}" type="presParOf" srcId="{82067F78-83C3-4C10-8042-15544AA79C08}" destId="{D40A6D27-A868-47F7-AB07-15C29594E481}" srcOrd="0" destOrd="0" presId="urn:microsoft.com/office/officeart/2005/8/layout/radial1"/>
    <dgm:cxn modelId="{31089AD2-F9BC-4B4A-B6DD-4018CD4F60D5}" type="presParOf" srcId="{4143E124-12ED-4849-9E96-57085C335C08}" destId="{5C1511EE-2B23-4742-A136-E34C2B616027}" srcOrd="4" destOrd="0" presId="urn:microsoft.com/office/officeart/2005/8/layout/radial1"/>
    <dgm:cxn modelId="{D613C3BE-B390-48A0-A8C0-772A95760246}" type="presParOf" srcId="{4143E124-12ED-4849-9E96-57085C335C08}" destId="{A09F8F7C-A26E-4D15-A2FF-51E091C688D3}" srcOrd="5" destOrd="0" presId="urn:microsoft.com/office/officeart/2005/8/layout/radial1"/>
    <dgm:cxn modelId="{ACEA2126-E8D0-427A-845C-CCE44673FA48}" type="presParOf" srcId="{A09F8F7C-A26E-4D15-A2FF-51E091C688D3}" destId="{FCDA74AE-0616-4A8D-897A-1EDFC4DBCA92}" srcOrd="0" destOrd="0" presId="urn:microsoft.com/office/officeart/2005/8/layout/radial1"/>
    <dgm:cxn modelId="{BD2A1423-AAB8-4F26-AFD3-85F17E54B488}" type="presParOf" srcId="{4143E124-12ED-4849-9E96-57085C335C08}" destId="{363FBFBE-18E8-4D4D-82C6-7917FE078FE2}" srcOrd="6" destOrd="0" presId="urn:microsoft.com/office/officeart/2005/8/layout/radial1"/>
    <dgm:cxn modelId="{6795F66A-82BB-4C8F-A5BA-8071423BBF76}" type="presParOf" srcId="{4143E124-12ED-4849-9E96-57085C335C08}" destId="{2BE128CD-BF1A-4444-8F31-BB365DFB245D}" srcOrd="7" destOrd="0" presId="urn:microsoft.com/office/officeart/2005/8/layout/radial1"/>
    <dgm:cxn modelId="{B16AB00E-A8AE-480B-ACBD-CEE03D1A3649}" type="presParOf" srcId="{2BE128CD-BF1A-4444-8F31-BB365DFB245D}" destId="{B4D1FAEB-D6AD-49E2-8692-8BA97FEEEAF7}" srcOrd="0" destOrd="0" presId="urn:microsoft.com/office/officeart/2005/8/layout/radial1"/>
    <dgm:cxn modelId="{AE18385A-1EC1-4090-9F00-8744F198A059}" type="presParOf" srcId="{4143E124-12ED-4849-9E96-57085C335C08}" destId="{1D5BE702-CBDC-403C-B926-F33681B56E5C}" srcOrd="8" destOrd="0" presId="urn:microsoft.com/office/officeart/2005/8/layout/radial1"/>
    <dgm:cxn modelId="{352A07DB-9FFA-46E3-8F4A-BB2087CA7EFF}" type="presParOf" srcId="{4143E124-12ED-4849-9E96-57085C335C08}" destId="{8EE6E08E-0B5E-4841-9757-C68A5283F06B}" srcOrd="9" destOrd="0" presId="urn:microsoft.com/office/officeart/2005/8/layout/radial1"/>
    <dgm:cxn modelId="{771BDA95-5A90-4D8F-A574-8F7E2E331A94}" type="presParOf" srcId="{8EE6E08E-0B5E-4841-9757-C68A5283F06B}" destId="{F1C4CB4B-4BB4-49C2-98E4-19BC31E80D02}" srcOrd="0" destOrd="0" presId="urn:microsoft.com/office/officeart/2005/8/layout/radial1"/>
    <dgm:cxn modelId="{BAAAB1C8-791C-4EE1-84F2-145E2C05356C}" type="presParOf" srcId="{4143E124-12ED-4849-9E96-57085C335C08}" destId="{FCD0B9B9-2100-4283-A45A-26799E25A180}" srcOrd="10" destOrd="0" presId="urn:microsoft.com/office/officeart/2005/8/layout/radial1"/>
    <dgm:cxn modelId="{D60ED48C-C3DC-4B64-A278-4EB08728DF82}" type="presParOf" srcId="{4143E124-12ED-4849-9E96-57085C335C08}" destId="{770198EC-0825-4644-AD23-ABC53109887E}" srcOrd="11" destOrd="0" presId="urn:microsoft.com/office/officeart/2005/8/layout/radial1"/>
    <dgm:cxn modelId="{8C07A31D-FD6D-4795-963F-852549620EE0}" type="presParOf" srcId="{770198EC-0825-4644-AD23-ABC53109887E}" destId="{F7D3A4EC-865A-432B-AA21-A915B1A8D015}" srcOrd="0" destOrd="0" presId="urn:microsoft.com/office/officeart/2005/8/layout/radial1"/>
    <dgm:cxn modelId="{7230089B-1E86-4D75-A64D-D4FD9FC9EAFC}" type="presParOf" srcId="{4143E124-12ED-4849-9E96-57085C335C08}" destId="{C101BF68-FF5A-4757-B4F2-A7A7B54D572F}" srcOrd="12" destOrd="0" presId="urn:microsoft.com/office/officeart/2005/8/layout/radial1"/>
    <dgm:cxn modelId="{221DF00A-AC9D-4DFF-875C-8C063FCB706B}" type="presParOf" srcId="{4143E124-12ED-4849-9E96-57085C335C08}" destId="{D14CEBF0-1975-4D80-9EBF-352FE49F0DA8}" srcOrd="13" destOrd="0" presId="urn:microsoft.com/office/officeart/2005/8/layout/radial1"/>
    <dgm:cxn modelId="{202DE0B4-91BB-42EF-A930-A58A9B001488}" type="presParOf" srcId="{D14CEBF0-1975-4D80-9EBF-352FE49F0DA8}" destId="{03ACE87B-BCD7-4FC9-AA8F-CE5C3A306FEC}" srcOrd="0" destOrd="0" presId="urn:microsoft.com/office/officeart/2005/8/layout/radial1"/>
    <dgm:cxn modelId="{CEF44ED0-4454-4297-899A-3CAE5A7AF95E}" type="presParOf" srcId="{4143E124-12ED-4849-9E96-57085C335C08}" destId="{ECC6833C-DF77-44CB-B567-080910E58256}" srcOrd="14" destOrd="0" presId="urn:microsoft.com/office/officeart/2005/8/layout/radial1"/>
    <dgm:cxn modelId="{D0E7DABA-EFB6-46DC-B6E6-D55321EFC72A}" type="presParOf" srcId="{4143E124-12ED-4849-9E96-57085C335C08}" destId="{A00B5D91-EC93-449D-AE12-629FB5247615}" srcOrd="15" destOrd="0" presId="urn:microsoft.com/office/officeart/2005/8/layout/radial1"/>
    <dgm:cxn modelId="{E03C98AD-EB87-4803-9626-FBAF40312E46}" type="presParOf" srcId="{A00B5D91-EC93-449D-AE12-629FB5247615}" destId="{066E4E28-FF04-4CA7-8204-9F3F8B843157}" srcOrd="0" destOrd="0" presId="urn:microsoft.com/office/officeart/2005/8/layout/radial1"/>
    <dgm:cxn modelId="{07358D55-C59A-4334-B60A-3F33587D24ED}" type="presParOf" srcId="{4143E124-12ED-4849-9E96-57085C335C08}" destId="{CF8B398E-B176-417C-AC15-A822717931CA}" srcOrd="16"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1D410AC-5901-4D74-B50F-F2171A817925}"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85EB4A8F-1F8C-4BD7-B8C5-93C83D4E65A5}">
      <dgm:prSet phldrT="[Text]"/>
      <dgm:spPr>
        <a:blipFill rotWithShape="0">
          <a:blip xmlns:r="http://schemas.openxmlformats.org/officeDocument/2006/relationships" r:embed="rId1"/>
          <a:stretch>
            <a:fillRect/>
          </a:stretch>
        </a:blipFill>
        <a:ln w="9525">
          <a:solidFill>
            <a:schemeClr val="bg2"/>
          </a:solidFill>
        </a:ln>
      </dgm:spPr>
      <dgm:t>
        <a:bodyPr/>
        <a:lstStyle/>
        <a:p>
          <a:r>
            <a:rPr lang="en-US" dirty="0" smtClean="0"/>
            <a:t> </a:t>
          </a:r>
          <a:endParaRPr lang="en-US" dirty="0"/>
        </a:p>
      </dgm:t>
    </dgm:pt>
    <dgm:pt modelId="{B4726D38-F4E4-40B4-BFF3-07E333256EBA}" type="parTrans" cxnId="{DACC680A-8C60-4E5F-B98D-9EA90C8DAE4B}">
      <dgm:prSet/>
      <dgm:spPr/>
      <dgm:t>
        <a:bodyPr/>
        <a:lstStyle/>
        <a:p>
          <a:endParaRPr lang="en-US"/>
        </a:p>
      </dgm:t>
    </dgm:pt>
    <dgm:pt modelId="{C8E27418-2C3D-458A-8666-ECCC8C12A295}" type="sibTrans" cxnId="{DACC680A-8C60-4E5F-B98D-9EA90C8DAE4B}">
      <dgm:prSet/>
      <dgm:spPr/>
      <dgm:t>
        <a:bodyPr/>
        <a:lstStyle/>
        <a:p>
          <a:endParaRPr lang="en-US"/>
        </a:p>
      </dgm:t>
    </dgm:pt>
    <dgm:pt modelId="{0C961E0C-E050-4309-94AB-D3A69465B8F7}">
      <dgm:prSet phldrT="[Text]"/>
      <dgm:spPr>
        <a:blipFill rotWithShape="0">
          <a:blip xmlns:r="http://schemas.openxmlformats.org/officeDocument/2006/relationships" r:embed="rId2"/>
          <a:stretch>
            <a:fillRect/>
          </a:stretch>
        </a:blipFill>
        <a:ln w="9525">
          <a:noFill/>
        </a:ln>
      </dgm:spPr>
      <dgm:t>
        <a:bodyPr/>
        <a:lstStyle/>
        <a:p>
          <a:r>
            <a:rPr lang="en-US" dirty="0" smtClean="0"/>
            <a:t> </a:t>
          </a:r>
          <a:endParaRPr lang="en-US" dirty="0"/>
        </a:p>
      </dgm:t>
    </dgm:pt>
    <dgm:pt modelId="{4962C0C0-30E0-40CD-ADF1-BFE8673B5D04}" type="parTrans" cxnId="{FB1928BA-D8E7-458E-8942-F9F5BB0B7B59}">
      <dgm:prSet/>
      <dgm:spPr/>
      <dgm:t>
        <a:bodyPr/>
        <a:lstStyle/>
        <a:p>
          <a:endParaRPr lang="en-US"/>
        </a:p>
      </dgm:t>
    </dgm:pt>
    <dgm:pt modelId="{259CEB04-4080-4A2C-A810-1B69E09CB691}" type="sibTrans" cxnId="{FB1928BA-D8E7-458E-8942-F9F5BB0B7B59}">
      <dgm:prSet/>
      <dgm:spPr/>
      <dgm:t>
        <a:bodyPr/>
        <a:lstStyle/>
        <a:p>
          <a:endParaRPr lang="en-US"/>
        </a:p>
      </dgm:t>
    </dgm:pt>
    <dgm:pt modelId="{03F399EF-91CF-4D42-BA72-8F1435C76A2E}">
      <dgm:prSet phldrT="[Text]"/>
      <dgm:spPr>
        <a:blipFill rotWithShape="0">
          <a:blip xmlns:r="http://schemas.openxmlformats.org/officeDocument/2006/relationships" r:embed="rId3"/>
          <a:stretch>
            <a:fillRect/>
          </a:stretch>
        </a:blipFill>
        <a:ln w="9525">
          <a:solidFill>
            <a:schemeClr val="bg2"/>
          </a:solidFill>
        </a:ln>
      </dgm:spPr>
      <dgm:t>
        <a:bodyPr/>
        <a:lstStyle/>
        <a:p>
          <a:r>
            <a:rPr lang="en-US" dirty="0" smtClean="0"/>
            <a:t> </a:t>
          </a:r>
          <a:endParaRPr lang="en-US" dirty="0"/>
        </a:p>
      </dgm:t>
    </dgm:pt>
    <dgm:pt modelId="{B853E661-E25B-4753-A533-CA68A3427FB7}" type="parTrans" cxnId="{1918F8A2-14F1-4971-9B34-BAC8EC719A8C}">
      <dgm:prSet/>
      <dgm:spPr/>
      <dgm:t>
        <a:bodyPr/>
        <a:lstStyle/>
        <a:p>
          <a:endParaRPr lang="en-US"/>
        </a:p>
      </dgm:t>
    </dgm:pt>
    <dgm:pt modelId="{E28E0EDF-34AB-4F85-9B8A-208473A6E806}" type="sibTrans" cxnId="{1918F8A2-14F1-4971-9B34-BAC8EC719A8C}">
      <dgm:prSet/>
      <dgm:spPr/>
      <dgm:t>
        <a:bodyPr/>
        <a:lstStyle/>
        <a:p>
          <a:endParaRPr lang="en-US"/>
        </a:p>
      </dgm:t>
    </dgm:pt>
    <dgm:pt modelId="{FFC2F0C3-C703-45E2-BDDF-7BA3F50A8438}">
      <dgm:prSet phldrT="[Text]"/>
      <dgm:spPr>
        <a:blipFill rotWithShape="0">
          <a:blip xmlns:r="http://schemas.openxmlformats.org/officeDocument/2006/relationships" r:embed="rId4"/>
          <a:stretch>
            <a:fillRect/>
          </a:stretch>
        </a:blipFill>
        <a:ln w="9525">
          <a:solidFill>
            <a:schemeClr val="bg2"/>
          </a:solidFill>
        </a:ln>
      </dgm:spPr>
      <dgm:t>
        <a:bodyPr/>
        <a:lstStyle/>
        <a:p>
          <a:endParaRPr lang="en-US" dirty="0"/>
        </a:p>
      </dgm:t>
    </dgm:pt>
    <dgm:pt modelId="{3F8D77FA-246C-4905-9DCA-7AD8A2F0FA94}" type="parTrans" cxnId="{0F08E193-480E-40BC-9D75-AD5BB9B85CC9}">
      <dgm:prSet/>
      <dgm:spPr/>
      <dgm:t>
        <a:bodyPr/>
        <a:lstStyle/>
        <a:p>
          <a:endParaRPr lang="en-US"/>
        </a:p>
      </dgm:t>
    </dgm:pt>
    <dgm:pt modelId="{200C9595-69F8-419C-8EB4-842AC137C865}" type="sibTrans" cxnId="{0F08E193-480E-40BC-9D75-AD5BB9B85CC9}">
      <dgm:prSet/>
      <dgm:spPr/>
      <dgm:t>
        <a:bodyPr/>
        <a:lstStyle/>
        <a:p>
          <a:endParaRPr lang="en-US"/>
        </a:p>
      </dgm:t>
    </dgm:pt>
    <dgm:pt modelId="{B1A0487F-CCE2-41FE-A26E-7D3E46CA13BD}">
      <dgm:prSet phldrT="[Text]"/>
      <dgm:spPr>
        <a:blipFill rotWithShape="0">
          <a:blip xmlns:r="http://schemas.openxmlformats.org/officeDocument/2006/relationships" r:embed="rId5"/>
          <a:stretch>
            <a:fillRect/>
          </a:stretch>
        </a:blipFill>
        <a:ln w="9525">
          <a:solidFill>
            <a:schemeClr val="bg2"/>
          </a:solidFill>
        </a:ln>
      </dgm:spPr>
      <dgm:t>
        <a:bodyPr/>
        <a:lstStyle/>
        <a:p>
          <a:endParaRPr lang="en-US" dirty="0"/>
        </a:p>
      </dgm:t>
    </dgm:pt>
    <dgm:pt modelId="{F4A50EC2-8001-4967-A083-0E43462FD5DE}" type="parTrans" cxnId="{7FC4A322-05AB-49A3-8050-A31528BC5F05}">
      <dgm:prSet/>
      <dgm:spPr/>
      <dgm:t>
        <a:bodyPr/>
        <a:lstStyle/>
        <a:p>
          <a:endParaRPr lang="en-US"/>
        </a:p>
      </dgm:t>
    </dgm:pt>
    <dgm:pt modelId="{E19EF223-4104-4636-BA22-4183F546FD91}" type="sibTrans" cxnId="{7FC4A322-05AB-49A3-8050-A31528BC5F05}">
      <dgm:prSet/>
      <dgm:spPr/>
      <dgm:t>
        <a:bodyPr/>
        <a:lstStyle/>
        <a:p>
          <a:endParaRPr lang="en-US"/>
        </a:p>
      </dgm:t>
    </dgm:pt>
    <dgm:pt modelId="{3718D063-62B3-4B20-BA97-757ECB52AE50}">
      <dgm:prSet phldrT="[Text]"/>
      <dgm:spPr>
        <a:blipFill rotWithShape="0">
          <a:blip xmlns:r="http://schemas.openxmlformats.org/officeDocument/2006/relationships" r:embed="rId6"/>
          <a:stretch>
            <a:fillRect/>
          </a:stretch>
        </a:blipFill>
        <a:ln w="9525">
          <a:solidFill>
            <a:schemeClr val="bg2"/>
          </a:solidFill>
        </a:ln>
      </dgm:spPr>
      <dgm:t>
        <a:bodyPr/>
        <a:lstStyle/>
        <a:p>
          <a:r>
            <a:rPr lang="en-US" dirty="0" smtClean="0"/>
            <a:t> </a:t>
          </a:r>
          <a:endParaRPr lang="en-US" dirty="0"/>
        </a:p>
      </dgm:t>
    </dgm:pt>
    <dgm:pt modelId="{D77B2555-5D6F-4B22-BFEE-965798ED448D}" type="sibTrans" cxnId="{7BD65C69-774A-46E1-B767-FB9F438CE615}">
      <dgm:prSet/>
      <dgm:spPr/>
      <dgm:t>
        <a:bodyPr/>
        <a:lstStyle/>
        <a:p>
          <a:endParaRPr lang="en-US"/>
        </a:p>
      </dgm:t>
    </dgm:pt>
    <dgm:pt modelId="{7A8D2836-0B07-47AE-BDAE-BEC8710BC6E3}" type="parTrans" cxnId="{7BD65C69-774A-46E1-B767-FB9F438CE615}">
      <dgm:prSet/>
      <dgm:spPr/>
      <dgm:t>
        <a:bodyPr/>
        <a:lstStyle/>
        <a:p>
          <a:endParaRPr lang="en-US"/>
        </a:p>
      </dgm:t>
    </dgm:pt>
    <dgm:pt modelId="{4143E124-12ED-4849-9E96-57085C335C08}" type="pres">
      <dgm:prSet presAssocID="{F1D410AC-5901-4D74-B50F-F2171A817925}" presName="cycle" presStyleCnt="0">
        <dgm:presLayoutVars>
          <dgm:chMax val="1"/>
          <dgm:dir/>
          <dgm:animLvl val="ctr"/>
          <dgm:resizeHandles val="exact"/>
        </dgm:presLayoutVars>
      </dgm:prSet>
      <dgm:spPr/>
      <dgm:t>
        <a:bodyPr/>
        <a:lstStyle/>
        <a:p>
          <a:endParaRPr lang="en-US"/>
        </a:p>
      </dgm:t>
    </dgm:pt>
    <dgm:pt modelId="{FA9773EB-A012-427F-9367-2D150D4899E7}" type="pres">
      <dgm:prSet presAssocID="{85EB4A8F-1F8C-4BD7-B8C5-93C83D4E65A5}" presName="centerShape" presStyleLbl="node0" presStyleIdx="0" presStyleCnt="1" custLinFactNeighborX="177" custLinFactNeighborY="-5651"/>
      <dgm:spPr>
        <a:prstGeom prst="rect">
          <a:avLst/>
        </a:prstGeom>
      </dgm:spPr>
      <dgm:t>
        <a:bodyPr/>
        <a:lstStyle/>
        <a:p>
          <a:endParaRPr lang="en-US"/>
        </a:p>
      </dgm:t>
    </dgm:pt>
    <dgm:pt modelId="{82067F78-83C3-4C10-8042-15544AA79C08}" type="pres">
      <dgm:prSet presAssocID="{7A8D2836-0B07-47AE-BDAE-BEC8710BC6E3}" presName="Name9" presStyleLbl="parChTrans1D2" presStyleIdx="0" presStyleCnt="5"/>
      <dgm:spPr/>
      <dgm:t>
        <a:bodyPr/>
        <a:lstStyle/>
        <a:p>
          <a:endParaRPr lang="en-US"/>
        </a:p>
      </dgm:t>
    </dgm:pt>
    <dgm:pt modelId="{D40A6D27-A868-47F7-AB07-15C29594E481}" type="pres">
      <dgm:prSet presAssocID="{7A8D2836-0B07-47AE-BDAE-BEC8710BC6E3}" presName="connTx" presStyleLbl="parChTrans1D2" presStyleIdx="0" presStyleCnt="5"/>
      <dgm:spPr/>
      <dgm:t>
        <a:bodyPr/>
        <a:lstStyle/>
        <a:p>
          <a:endParaRPr lang="en-US"/>
        </a:p>
      </dgm:t>
    </dgm:pt>
    <dgm:pt modelId="{5C1511EE-2B23-4742-A136-E34C2B616027}" type="pres">
      <dgm:prSet presAssocID="{3718D063-62B3-4B20-BA97-757ECB52AE50}" presName="node" presStyleLbl="node1" presStyleIdx="0" presStyleCnt="5">
        <dgm:presLayoutVars>
          <dgm:bulletEnabled val="1"/>
        </dgm:presLayoutVars>
      </dgm:prSet>
      <dgm:spPr>
        <a:prstGeom prst="rect">
          <a:avLst/>
        </a:prstGeom>
      </dgm:spPr>
      <dgm:t>
        <a:bodyPr/>
        <a:lstStyle/>
        <a:p>
          <a:endParaRPr lang="en-US"/>
        </a:p>
      </dgm:t>
    </dgm:pt>
    <dgm:pt modelId="{A09F8F7C-A26E-4D15-A2FF-51E091C688D3}" type="pres">
      <dgm:prSet presAssocID="{4962C0C0-30E0-40CD-ADF1-BFE8673B5D04}" presName="Name9" presStyleLbl="parChTrans1D2" presStyleIdx="1" presStyleCnt="5"/>
      <dgm:spPr/>
      <dgm:t>
        <a:bodyPr/>
        <a:lstStyle/>
        <a:p>
          <a:endParaRPr lang="en-US"/>
        </a:p>
      </dgm:t>
    </dgm:pt>
    <dgm:pt modelId="{FCDA74AE-0616-4A8D-897A-1EDFC4DBCA92}" type="pres">
      <dgm:prSet presAssocID="{4962C0C0-30E0-40CD-ADF1-BFE8673B5D04}" presName="connTx" presStyleLbl="parChTrans1D2" presStyleIdx="1" presStyleCnt="5"/>
      <dgm:spPr/>
      <dgm:t>
        <a:bodyPr/>
        <a:lstStyle/>
        <a:p>
          <a:endParaRPr lang="en-US"/>
        </a:p>
      </dgm:t>
    </dgm:pt>
    <dgm:pt modelId="{363FBFBE-18E8-4D4D-82C6-7917FE078FE2}" type="pres">
      <dgm:prSet presAssocID="{0C961E0C-E050-4309-94AB-D3A69465B8F7}" presName="node" presStyleLbl="node1" presStyleIdx="1" presStyleCnt="5">
        <dgm:presLayoutVars>
          <dgm:bulletEnabled val="1"/>
        </dgm:presLayoutVars>
      </dgm:prSet>
      <dgm:spPr>
        <a:prstGeom prst="rect">
          <a:avLst/>
        </a:prstGeom>
      </dgm:spPr>
      <dgm:t>
        <a:bodyPr/>
        <a:lstStyle/>
        <a:p>
          <a:endParaRPr lang="en-US"/>
        </a:p>
      </dgm:t>
    </dgm:pt>
    <dgm:pt modelId="{2BE128CD-BF1A-4444-8F31-BB365DFB245D}" type="pres">
      <dgm:prSet presAssocID="{B853E661-E25B-4753-A533-CA68A3427FB7}" presName="Name9" presStyleLbl="parChTrans1D2" presStyleIdx="2" presStyleCnt="5"/>
      <dgm:spPr/>
      <dgm:t>
        <a:bodyPr/>
        <a:lstStyle/>
        <a:p>
          <a:endParaRPr lang="en-US"/>
        </a:p>
      </dgm:t>
    </dgm:pt>
    <dgm:pt modelId="{B4D1FAEB-D6AD-49E2-8692-8BA97FEEEAF7}" type="pres">
      <dgm:prSet presAssocID="{B853E661-E25B-4753-A533-CA68A3427FB7}" presName="connTx" presStyleLbl="parChTrans1D2" presStyleIdx="2" presStyleCnt="5"/>
      <dgm:spPr/>
      <dgm:t>
        <a:bodyPr/>
        <a:lstStyle/>
        <a:p>
          <a:endParaRPr lang="en-US"/>
        </a:p>
      </dgm:t>
    </dgm:pt>
    <dgm:pt modelId="{1D5BE702-CBDC-403C-B926-F33681B56E5C}" type="pres">
      <dgm:prSet presAssocID="{03F399EF-91CF-4D42-BA72-8F1435C76A2E}" presName="node" presStyleLbl="node1" presStyleIdx="2" presStyleCnt="5">
        <dgm:presLayoutVars>
          <dgm:bulletEnabled val="1"/>
        </dgm:presLayoutVars>
      </dgm:prSet>
      <dgm:spPr>
        <a:prstGeom prst="rect">
          <a:avLst/>
        </a:prstGeom>
      </dgm:spPr>
      <dgm:t>
        <a:bodyPr/>
        <a:lstStyle/>
        <a:p>
          <a:endParaRPr lang="en-US"/>
        </a:p>
      </dgm:t>
    </dgm:pt>
    <dgm:pt modelId="{8EE6E08E-0B5E-4841-9757-C68A5283F06B}" type="pres">
      <dgm:prSet presAssocID="{3F8D77FA-246C-4905-9DCA-7AD8A2F0FA94}" presName="Name9" presStyleLbl="parChTrans1D2" presStyleIdx="3" presStyleCnt="5"/>
      <dgm:spPr/>
      <dgm:t>
        <a:bodyPr/>
        <a:lstStyle/>
        <a:p>
          <a:endParaRPr lang="en-US"/>
        </a:p>
      </dgm:t>
    </dgm:pt>
    <dgm:pt modelId="{F1C4CB4B-4BB4-49C2-98E4-19BC31E80D02}" type="pres">
      <dgm:prSet presAssocID="{3F8D77FA-246C-4905-9DCA-7AD8A2F0FA94}" presName="connTx" presStyleLbl="parChTrans1D2" presStyleIdx="3" presStyleCnt="5"/>
      <dgm:spPr/>
      <dgm:t>
        <a:bodyPr/>
        <a:lstStyle/>
        <a:p>
          <a:endParaRPr lang="en-US"/>
        </a:p>
      </dgm:t>
    </dgm:pt>
    <dgm:pt modelId="{FCD0B9B9-2100-4283-A45A-26799E25A180}" type="pres">
      <dgm:prSet presAssocID="{FFC2F0C3-C703-45E2-BDDF-7BA3F50A8438}" presName="node" presStyleLbl="node1" presStyleIdx="3" presStyleCnt="5">
        <dgm:presLayoutVars>
          <dgm:bulletEnabled val="1"/>
        </dgm:presLayoutVars>
      </dgm:prSet>
      <dgm:spPr>
        <a:prstGeom prst="rect">
          <a:avLst/>
        </a:prstGeom>
      </dgm:spPr>
      <dgm:t>
        <a:bodyPr/>
        <a:lstStyle/>
        <a:p>
          <a:endParaRPr lang="en-US"/>
        </a:p>
      </dgm:t>
    </dgm:pt>
    <dgm:pt modelId="{770198EC-0825-4644-AD23-ABC53109887E}" type="pres">
      <dgm:prSet presAssocID="{F4A50EC2-8001-4967-A083-0E43462FD5DE}" presName="Name9" presStyleLbl="parChTrans1D2" presStyleIdx="4" presStyleCnt="5"/>
      <dgm:spPr/>
      <dgm:t>
        <a:bodyPr/>
        <a:lstStyle/>
        <a:p>
          <a:endParaRPr lang="en-US"/>
        </a:p>
      </dgm:t>
    </dgm:pt>
    <dgm:pt modelId="{F7D3A4EC-865A-432B-AA21-A915B1A8D015}" type="pres">
      <dgm:prSet presAssocID="{F4A50EC2-8001-4967-A083-0E43462FD5DE}" presName="connTx" presStyleLbl="parChTrans1D2" presStyleIdx="4" presStyleCnt="5"/>
      <dgm:spPr/>
      <dgm:t>
        <a:bodyPr/>
        <a:lstStyle/>
        <a:p>
          <a:endParaRPr lang="en-US"/>
        </a:p>
      </dgm:t>
    </dgm:pt>
    <dgm:pt modelId="{C101BF68-FF5A-4757-B4F2-A7A7B54D572F}" type="pres">
      <dgm:prSet presAssocID="{B1A0487F-CCE2-41FE-A26E-7D3E46CA13BD}" presName="node" presStyleLbl="node1" presStyleIdx="4" presStyleCnt="5">
        <dgm:presLayoutVars>
          <dgm:bulletEnabled val="1"/>
        </dgm:presLayoutVars>
      </dgm:prSet>
      <dgm:spPr>
        <a:prstGeom prst="rect">
          <a:avLst/>
        </a:prstGeom>
      </dgm:spPr>
      <dgm:t>
        <a:bodyPr/>
        <a:lstStyle/>
        <a:p>
          <a:endParaRPr lang="en-US"/>
        </a:p>
      </dgm:t>
    </dgm:pt>
  </dgm:ptLst>
  <dgm:cxnLst>
    <dgm:cxn modelId="{AF9D473F-AAFE-4266-AC44-D8CCC7C3E5A4}" type="presOf" srcId="{7A8D2836-0B07-47AE-BDAE-BEC8710BC6E3}" destId="{D40A6D27-A868-47F7-AB07-15C29594E481}" srcOrd="1" destOrd="0" presId="urn:microsoft.com/office/officeart/2005/8/layout/radial1"/>
    <dgm:cxn modelId="{1F4C5766-7B3F-432D-BBDA-F2123ADD5501}" type="presOf" srcId="{B853E661-E25B-4753-A533-CA68A3427FB7}" destId="{2BE128CD-BF1A-4444-8F31-BB365DFB245D}" srcOrd="0" destOrd="0" presId="urn:microsoft.com/office/officeart/2005/8/layout/radial1"/>
    <dgm:cxn modelId="{7FC4A322-05AB-49A3-8050-A31528BC5F05}" srcId="{85EB4A8F-1F8C-4BD7-B8C5-93C83D4E65A5}" destId="{B1A0487F-CCE2-41FE-A26E-7D3E46CA13BD}" srcOrd="4" destOrd="0" parTransId="{F4A50EC2-8001-4967-A083-0E43462FD5DE}" sibTransId="{E19EF223-4104-4636-BA22-4183F546FD91}"/>
    <dgm:cxn modelId="{FB1928BA-D8E7-458E-8942-F9F5BB0B7B59}" srcId="{85EB4A8F-1F8C-4BD7-B8C5-93C83D4E65A5}" destId="{0C961E0C-E050-4309-94AB-D3A69465B8F7}" srcOrd="1" destOrd="0" parTransId="{4962C0C0-30E0-40CD-ADF1-BFE8673B5D04}" sibTransId="{259CEB04-4080-4A2C-A810-1B69E09CB691}"/>
    <dgm:cxn modelId="{DACC680A-8C60-4E5F-B98D-9EA90C8DAE4B}" srcId="{F1D410AC-5901-4D74-B50F-F2171A817925}" destId="{85EB4A8F-1F8C-4BD7-B8C5-93C83D4E65A5}" srcOrd="0" destOrd="0" parTransId="{B4726D38-F4E4-40B4-BFF3-07E333256EBA}" sibTransId="{C8E27418-2C3D-458A-8666-ECCC8C12A295}"/>
    <dgm:cxn modelId="{AE3A801C-C4B1-4F0D-B414-9789EEB4C43C}" type="presOf" srcId="{03F399EF-91CF-4D42-BA72-8F1435C76A2E}" destId="{1D5BE702-CBDC-403C-B926-F33681B56E5C}" srcOrd="0" destOrd="0" presId="urn:microsoft.com/office/officeart/2005/8/layout/radial1"/>
    <dgm:cxn modelId="{74F88308-4F50-49E7-AFD8-1E9B6553F1F6}" type="presOf" srcId="{0C961E0C-E050-4309-94AB-D3A69465B8F7}" destId="{363FBFBE-18E8-4D4D-82C6-7917FE078FE2}" srcOrd="0" destOrd="0" presId="urn:microsoft.com/office/officeart/2005/8/layout/radial1"/>
    <dgm:cxn modelId="{45E63513-78AB-447A-A19D-B5CFFD98ABF0}" type="presOf" srcId="{B853E661-E25B-4753-A533-CA68A3427FB7}" destId="{B4D1FAEB-D6AD-49E2-8692-8BA97FEEEAF7}" srcOrd="1" destOrd="0" presId="urn:microsoft.com/office/officeart/2005/8/layout/radial1"/>
    <dgm:cxn modelId="{740A986A-B75A-4A05-9507-72C33AE158C8}" type="presOf" srcId="{4962C0C0-30E0-40CD-ADF1-BFE8673B5D04}" destId="{A09F8F7C-A26E-4D15-A2FF-51E091C688D3}" srcOrd="0" destOrd="0" presId="urn:microsoft.com/office/officeart/2005/8/layout/radial1"/>
    <dgm:cxn modelId="{6F8FAE75-8623-475C-B883-60171046AE90}" type="presOf" srcId="{F4A50EC2-8001-4967-A083-0E43462FD5DE}" destId="{F7D3A4EC-865A-432B-AA21-A915B1A8D015}" srcOrd="1" destOrd="0" presId="urn:microsoft.com/office/officeart/2005/8/layout/radial1"/>
    <dgm:cxn modelId="{1E89B9B5-14F1-47D3-8F6E-0270332DD414}" type="presOf" srcId="{F4A50EC2-8001-4967-A083-0E43462FD5DE}" destId="{770198EC-0825-4644-AD23-ABC53109887E}" srcOrd="0" destOrd="0" presId="urn:microsoft.com/office/officeart/2005/8/layout/radial1"/>
    <dgm:cxn modelId="{D1146A31-78DA-44ED-BEB4-B5FD00BB74CF}" type="presOf" srcId="{4962C0C0-30E0-40CD-ADF1-BFE8673B5D04}" destId="{FCDA74AE-0616-4A8D-897A-1EDFC4DBCA92}" srcOrd="1" destOrd="0" presId="urn:microsoft.com/office/officeart/2005/8/layout/radial1"/>
    <dgm:cxn modelId="{00558A64-6C09-4241-8437-80D4E60DFDA7}" type="presOf" srcId="{3718D063-62B3-4B20-BA97-757ECB52AE50}" destId="{5C1511EE-2B23-4742-A136-E34C2B616027}" srcOrd="0" destOrd="0" presId="urn:microsoft.com/office/officeart/2005/8/layout/radial1"/>
    <dgm:cxn modelId="{97032EF9-6574-4BB3-A87F-1715D576C27C}" type="presOf" srcId="{F1D410AC-5901-4D74-B50F-F2171A817925}" destId="{4143E124-12ED-4849-9E96-57085C335C08}" srcOrd="0" destOrd="0" presId="urn:microsoft.com/office/officeart/2005/8/layout/radial1"/>
    <dgm:cxn modelId="{F0CE3F2F-EA62-4FFE-92C1-352ACBDA0F0C}" type="presOf" srcId="{7A8D2836-0B07-47AE-BDAE-BEC8710BC6E3}" destId="{82067F78-83C3-4C10-8042-15544AA79C08}" srcOrd="0" destOrd="0" presId="urn:microsoft.com/office/officeart/2005/8/layout/radial1"/>
    <dgm:cxn modelId="{00A7FBD2-6E84-4CFC-9D08-8C54C3D11517}" type="presOf" srcId="{3F8D77FA-246C-4905-9DCA-7AD8A2F0FA94}" destId="{F1C4CB4B-4BB4-49C2-98E4-19BC31E80D02}" srcOrd="1" destOrd="0" presId="urn:microsoft.com/office/officeart/2005/8/layout/radial1"/>
    <dgm:cxn modelId="{297332A5-581A-43F3-BDE1-13B5D3512742}" type="presOf" srcId="{85EB4A8F-1F8C-4BD7-B8C5-93C83D4E65A5}" destId="{FA9773EB-A012-427F-9367-2D150D4899E7}" srcOrd="0" destOrd="0" presId="urn:microsoft.com/office/officeart/2005/8/layout/radial1"/>
    <dgm:cxn modelId="{1918F8A2-14F1-4971-9B34-BAC8EC719A8C}" srcId="{85EB4A8F-1F8C-4BD7-B8C5-93C83D4E65A5}" destId="{03F399EF-91CF-4D42-BA72-8F1435C76A2E}" srcOrd="2" destOrd="0" parTransId="{B853E661-E25B-4753-A533-CA68A3427FB7}" sibTransId="{E28E0EDF-34AB-4F85-9B8A-208473A6E806}"/>
    <dgm:cxn modelId="{5170F27A-3A70-4C65-8B1D-B9B57A0F7576}" type="presOf" srcId="{3F8D77FA-246C-4905-9DCA-7AD8A2F0FA94}" destId="{8EE6E08E-0B5E-4841-9757-C68A5283F06B}" srcOrd="0" destOrd="0" presId="urn:microsoft.com/office/officeart/2005/8/layout/radial1"/>
    <dgm:cxn modelId="{17C9D09E-CFCD-49C2-9FF3-FBB8E57C747F}" type="presOf" srcId="{B1A0487F-CCE2-41FE-A26E-7D3E46CA13BD}" destId="{C101BF68-FF5A-4757-B4F2-A7A7B54D572F}" srcOrd="0" destOrd="0" presId="urn:microsoft.com/office/officeart/2005/8/layout/radial1"/>
    <dgm:cxn modelId="{0F08E193-480E-40BC-9D75-AD5BB9B85CC9}" srcId="{85EB4A8F-1F8C-4BD7-B8C5-93C83D4E65A5}" destId="{FFC2F0C3-C703-45E2-BDDF-7BA3F50A8438}" srcOrd="3" destOrd="0" parTransId="{3F8D77FA-246C-4905-9DCA-7AD8A2F0FA94}" sibTransId="{200C9595-69F8-419C-8EB4-842AC137C865}"/>
    <dgm:cxn modelId="{34257AE5-3C08-477E-9B3B-BFAC160EAB6D}" type="presOf" srcId="{FFC2F0C3-C703-45E2-BDDF-7BA3F50A8438}" destId="{FCD0B9B9-2100-4283-A45A-26799E25A180}" srcOrd="0" destOrd="0" presId="urn:microsoft.com/office/officeart/2005/8/layout/radial1"/>
    <dgm:cxn modelId="{7BD65C69-774A-46E1-B767-FB9F438CE615}" srcId="{85EB4A8F-1F8C-4BD7-B8C5-93C83D4E65A5}" destId="{3718D063-62B3-4B20-BA97-757ECB52AE50}" srcOrd="0" destOrd="0" parTransId="{7A8D2836-0B07-47AE-BDAE-BEC8710BC6E3}" sibTransId="{D77B2555-5D6F-4B22-BFEE-965798ED448D}"/>
    <dgm:cxn modelId="{5DB3AF13-3776-45B8-8927-F91B6DFF254C}" type="presParOf" srcId="{4143E124-12ED-4849-9E96-57085C335C08}" destId="{FA9773EB-A012-427F-9367-2D150D4899E7}" srcOrd="0" destOrd="0" presId="urn:microsoft.com/office/officeart/2005/8/layout/radial1"/>
    <dgm:cxn modelId="{82192AF5-0F96-4C51-A3D9-F345AE806BB9}" type="presParOf" srcId="{4143E124-12ED-4849-9E96-57085C335C08}" destId="{82067F78-83C3-4C10-8042-15544AA79C08}" srcOrd="1" destOrd="0" presId="urn:microsoft.com/office/officeart/2005/8/layout/radial1"/>
    <dgm:cxn modelId="{FB72ED28-C445-4A56-A83C-50A01787EB9D}" type="presParOf" srcId="{82067F78-83C3-4C10-8042-15544AA79C08}" destId="{D40A6D27-A868-47F7-AB07-15C29594E481}" srcOrd="0" destOrd="0" presId="urn:microsoft.com/office/officeart/2005/8/layout/radial1"/>
    <dgm:cxn modelId="{75E7E2FD-7C3D-4091-AC35-4FDD6DF50748}" type="presParOf" srcId="{4143E124-12ED-4849-9E96-57085C335C08}" destId="{5C1511EE-2B23-4742-A136-E34C2B616027}" srcOrd="2" destOrd="0" presId="urn:microsoft.com/office/officeart/2005/8/layout/radial1"/>
    <dgm:cxn modelId="{693F9109-E50C-4C7C-99C0-DB617D542DE6}" type="presParOf" srcId="{4143E124-12ED-4849-9E96-57085C335C08}" destId="{A09F8F7C-A26E-4D15-A2FF-51E091C688D3}" srcOrd="3" destOrd="0" presId="urn:microsoft.com/office/officeart/2005/8/layout/radial1"/>
    <dgm:cxn modelId="{0A05A75E-CBF8-49BB-9174-305809AE530F}" type="presParOf" srcId="{A09F8F7C-A26E-4D15-A2FF-51E091C688D3}" destId="{FCDA74AE-0616-4A8D-897A-1EDFC4DBCA92}" srcOrd="0" destOrd="0" presId="urn:microsoft.com/office/officeart/2005/8/layout/radial1"/>
    <dgm:cxn modelId="{147D1853-670B-4EE6-9D4E-522A3F509867}" type="presParOf" srcId="{4143E124-12ED-4849-9E96-57085C335C08}" destId="{363FBFBE-18E8-4D4D-82C6-7917FE078FE2}" srcOrd="4" destOrd="0" presId="urn:microsoft.com/office/officeart/2005/8/layout/radial1"/>
    <dgm:cxn modelId="{43F19362-DBAD-4100-BAC7-BC7361EC16BA}" type="presParOf" srcId="{4143E124-12ED-4849-9E96-57085C335C08}" destId="{2BE128CD-BF1A-4444-8F31-BB365DFB245D}" srcOrd="5" destOrd="0" presId="urn:microsoft.com/office/officeart/2005/8/layout/radial1"/>
    <dgm:cxn modelId="{31AF51C8-636C-4923-8F12-E4084A1B6F0F}" type="presParOf" srcId="{2BE128CD-BF1A-4444-8F31-BB365DFB245D}" destId="{B4D1FAEB-D6AD-49E2-8692-8BA97FEEEAF7}" srcOrd="0" destOrd="0" presId="urn:microsoft.com/office/officeart/2005/8/layout/radial1"/>
    <dgm:cxn modelId="{19DF7673-9684-4309-A15E-194930CF4433}" type="presParOf" srcId="{4143E124-12ED-4849-9E96-57085C335C08}" destId="{1D5BE702-CBDC-403C-B926-F33681B56E5C}" srcOrd="6" destOrd="0" presId="urn:microsoft.com/office/officeart/2005/8/layout/radial1"/>
    <dgm:cxn modelId="{17AD6B09-8C7F-46A1-AA61-69E11A75C148}" type="presParOf" srcId="{4143E124-12ED-4849-9E96-57085C335C08}" destId="{8EE6E08E-0B5E-4841-9757-C68A5283F06B}" srcOrd="7" destOrd="0" presId="urn:microsoft.com/office/officeart/2005/8/layout/radial1"/>
    <dgm:cxn modelId="{00CBE0D8-B3D5-4FA9-9866-1F70461B24A1}" type="presParOf" srcId="{8EE6E08E-0B5E-4841-9757-C68A5283F06B}" destId="{F1C4CB4B-4BB4-49C2-98E4-19BC31E80D02}" srcOrd="0" destOrd="0" presId="urn:microsoft.com/office/officeart/2005/8/layout/radial1"/>
    <dgm:cxn modelId="{B6472168-C888-43A2-90C9-59A576BC93B2}" type="presParOf" srcId="{4143E124-12ED-4849-9E96-57085C335C08}" destId="{FCD0B9B9-2100-4283-A45A-26799E25A180}" srcOrd="8" destOrd="0" presId="urn:microsoft.com/office/officeart/2005/8/layout/radial1"/>
    <dgm:cxn modelId="{CE80DE0C-86D7-418B-BD95-F867E705B010}" type="presParOf" srcId="{4143E124-12ED-4849-9E96-57085C335C08}" destId="{770198EC-0825-4644-AD23-ABC53109887E}" srcOrd="9" destOrd="0" presId="urn:microsoft.com/office/officeart/2005/8/layout/radial1"/>
    <dgm:cxn modelId="{753ECD46-44C2-4598-8085-025B8CD7062B}" type="presParOf" srcId="{770198EC-0825-4644-AD23-ABC53109887E}" destId="{F7D3A4EC-865A-432B-AA21-A915B1A8D015}" srcOrd="0" destOrd="0" presId="urn:microsoft.com/office/officeart/2005/8/layout/radial1"/>
    <dgm:cxn modelId="{E3145D24-1CBD-4A52-A830-FE10D404908B}" type="presParOf" srcId="{4143E124-12ED-4849-9E96-57085C335C08}" destId="{C101BF68-FF5A-4757-B4F2-A7A7B54D572F}" srcOrd="10" destOrd="0" presId="urn:microsoft.com/office/officeart/2005/8/layout/radial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A9773EB-A012-427F-9367-2D150D4899E7}">
      <dsp:nvSpPr>
        <dsp:cNvPr id="0" name=""/>
        <dsp:cNvSpPr/>
      </dsp:nvSpPr>
      <dsp:spPr>
        <a:xfrm>
          <a:off x="2941646" y="2510639"/>
          <a:ext cx="1460482" cy="1460482"/>
        </a:xfrm>
        <a:prstGeom prst="rect">
          <a:avLst/>
        </a:prstGeom>
        <a:blipFill rotWithShape="0">
          <a:blip xmlns:r="http://schemas.openxmlformats.org/officeDocument/2006/relationships" r:embed="rId1"/>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ln>
                <a:noFill/>
              </a:ln>
            </a:rPr>
            <a:t> </a:t>
          </a:r>
          <a:endParaRPr lang="en-US" sz="6500" kern="1200" dirty="0">
            <a:ln>
              <a:noFill/>
            </a:ln>
          </a:endParaRPr>
        </a:p>
      </dsp:txBody>
      <dsp:txXfrm>
        <a:off x="2941646" y="2510639"/>
        <a:ext cx="1460482" cy="1460482"/>
      </dsp:txXfrm>
    </dsp:sp>
    <dsp:sp modelId="{3A02BB87-7EE8-45A6-9D8E-CD79CA9DCF25}">
      <dsp:nvSpPr>
        <dsp:cNvPr id="0" name=""/>
        <dsp:cNvSpPr/>
      </dsp:nvSpPr>
      <dsp:spPr>
        <a:xfrm rot="16200000">
          <a:off x="3146808" y="1967662"/>
          <a:ext cx="1050157" cy="35797"/>
        </a:xfrm>
        <a:custGeom>
          <a:avLst/>
          <a:gdLst/>
          <a:ahLst/>
          <a:cxnLst/>
          <a:rect l="0" t="0" r="0" b="0"/>
          <a:pathLst>
            <a:path>
              <a:moveTo>
                <a:pt x="0" y="17898"/>
              </a:moveTo>
              <a:lnTo>
                <a:pt x="1050157"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6200000">
        <a:off x="3645633" y="1959307"/>
        <a:ext cx="52507" cy="52507"/>
      </dsp:txXfrm>
    </dsp:sp>
    <dsp:sp modelId="{7D111044-13B5-477D-BEA6-D24FB20673A0}">
      <dsp:nvSpPr>
        <dsp:cNvPr id="0" name=""/>
        <dsp:cNvSpPr/>
      </dsp:nvSpPr>
      <dsp:spPr>
        <a:xfrm>
          <a:off x="2941646" y="0"/>
          <a:ext cx="1460482" cy="1460482"/>
        </a:xfrm>
        <a:prstGeom prst="rect">
          <a:avLst/>
        </a:prstGeom>
        <a:blipFill rotWithShape="0">
          <a:blip xmlns:r="http://schemas.openxmlformats.org/officeDocument/2006/relationships" r:embed="rId2"/>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ln>
                <a:noFill/>
              </a:ln>
            </a:rPr>
            <a:t> </a:t>
          </a:r>
          <a:endParaRPr lang="en-US" sz="6500" kern="1200" dirty="0">
            <a:ln>
              <a:noFill/>
            </a:ln>
          </a:endParaRPr>
        </a:p>
      </dsp:txBody>
      <dsp:txXfrm>
        <a:off x="2941646" y="0"/>
        <a:ext cx="1460482" cy="1460482"/>
      </dsp:txXfrm>
    </dsp:sp>
    <dsp:sp modelId="{82067F78-83C3-4C10-8042-15544AA79C08}">
      <dsp:nvSpPr>
        <dsp:cNvPr id="0" name=""/>
        <dsp:cNvSpPr/>
      </dsp:nvSpPr>
      <dsp:spPr>
        <a:xfrm rot="18867141">
          <a:off x="4026269" y="2327703"/>
          <a:ext cx="1047887" cy="35797"/>
        </a:xfrm>
        <a:custGeom>
          <a:avLst/>
          <a:gdLst/>
          <a:ahLst/>
          <a:cxnLst/>
          <a:rect l="0" t="0" r="0" b="0"/>
          <a:pathLst>
            <a:path>
              <a:moveTo>
                <a:pt x="0" y="17898"/>
              </a:moveTo>
              <a:lnTo>
                <a:pt x="1047887"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8867141">
        <a:off x="4524015" y="2319405"/>
        <a:ext cx="52394" cy="52394"/>
      </dsp:txXfrm>
    </dsp:sp>
    <dsp:sp modelId="{5C1511EE-2B23-4742-A136-E34C2B616027}">
      <dsp:nvSpPr>
        <dsp:cNvPr id="0" name=""/>
        <dsp:cNvSpPr/>
      </dsp:nvSpPr>
      <dsp:spPr>
        <a:xfrm>
          <a:off x="4698297" y="720082"/>
          <a:ext cx="1460482" cy="1460482"/>
        </a:xfrm>
        <a:prstGeom prst="rect">
          <a:avLst/>
        </a:prstGeom>
        <a:blipFill rotWithShape="0">
          <a:blip xmlns:r="http://schemas.openxmlformats.org/officeDocument/2006/relationships" r:embed="rId3"/>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ln>
                <a:noFill/>
              </a:ln>
            </a:rPr>
            <a:t> </a:t>
          </a:r>
          <a:endParaRPr lang="en-US" sz="6500" kern="1200" dirty="0">
            <a:ln>
              <a:noFill/>
            </a:ln>
          </a:endParaRPr>
        </a:p>
      </dsp:txBody>
      <dsp:txXfrm>
        <a:off x="4698297" y="720082"/>
        <a:ext cx="1460482" cy="1460482"/>
      </dsp:txXfrm>
    </dsp:sp>
    <dsp:sp modelId="{A09F8F7C-A26E-4D15-A2FF-51E091C688D3}">
      <dsp:nvSpPr>
        <dsp:cNvPr id="0" name=""/>
        <dsp:cNvSpPr/>
      </dsp:nvSpPr>
      <dsp:spPr>
        <a:xfrm>
          <a:off x="4402128" y="3222982"/>
          <a:ext cx="1023789" cy="35797"/>
        </a:xfrm>
        <a:custGeom>
          <a:avLst/>
          <a:gdLst/>
          <a:ahLst/>
          <a:cxnLst/>
          <a:rect l="0" t="0" r="0" b="0"/>
          <a:pathLst>
            <a:path>
              <a:moveTo>
                <a:pt x="0" y="17898"/>
              </a:moveTo>
              <a:lnTo>
                <a:pt x="1023789"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88428" y="3215286"/>
        <a:ext cx="51189" cy="51189"/>
      </dsp:txXfrm>
    </dsp:sp>
    <dsp:sp modelId="{363FBFBE-18E8-4D4D-82C6-7917FE078FE2}">
      <dsp:nvSpPr>
        <dsp:cNvPr id="0" name=""/>
        <dsp:cNvSpPr/>
      </dsp:nvSpPr>
      <dsp:spPr>
        <a:xfrm>
          <a:off x="5425918" y="2510639"/>
          <a:ext cx="1460482" cy="1460482"/>
        </a:xfrm>
        <a:prstGeom prst="rect">
          <a:avLst/>
        </a:prstGeom>
        <a:blipFill rotWithShape="0">
          <a:blip xmlns:r="http://schemas.openxmlformats.org/officeDocument/2006/relationships" r:embed="rId4"/>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dsp:txBody>
      <dsp:txXfrm>
        <a:off x="5425918" y="2510639"/>
        <a:ext cx="1460482" cy="1460482"/>
      </dsp:txXfrm>
    </dsp:sp>
    <dsp:sp modelId="{2BE128CD-BF1A-4444-8F31-BB365DFB245D}">
      <dsp:nvSpPr>
        <dsp:cNvPr id="0" name=""/>
        <dsp:cNvSpPr/>
      </dsp:nvSpPr>
      <dsp:spPr>
        <a:xfrm rot="2700000">
          <a:off x="4038315" y="4101305"/>
          <a:ext cx="1023789" cy="35797"/>
        </a:xfrm>
        <a:custGeom>
          <a:avLst/>
          <a:gdLst/>
          <a:ahLst/>
          <a:cxnLst/>
          <a:rect l="0" t="0" r="0" b="0"/>
          <a:pathLst>
            <a:path>
              <a:moveTo>
                <a:pt x="0" y="17898"/>
              </a:moveTo>
              <a:lnTo>
                <a:pt x="1023789"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700000">
        <a:off x="4524615" y="4093609"/>
        <a:ext cx="51189" cy="51189"/>
      </dsp:txXfrm>
    </dsp:sp>
    <dsp:sp modelId="{1D5BE702-CBDC-403C-B926-F33681B56E5C}">
      <dsp:nvSpPr>
        <dsp:cNvPr id="0" name=""/>
        <dsp:cNvSpPr/>
      </dsp:nvSpPr>
      <dsp:spPr>
        <a:xfrm>
          <a:off x="4698292" y="4267285"/>
          <a:ext cx="1460482" cy="1460482"/>
        </a:xfrm>
        <a:prstGeom prst="rect">
          <a:avLst/>
        </a:prstGeom>
        <a:blipFill rotWithShape="0">
          <a:blip xmlns:r="http://schemas.openxmlformats.org/officeDocument/2006/relationships" r:embed="rId5"/>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ln>
                <a:noFill/>
              </a:ln>
            </a:rPr>
            <a:t> </a:t>
          </a:r>
          <a:endParaRPr lang="en-US" sz="6500" kern="1200" dirty="0">
            <a:ln>
              <a:noFill/>
            </a:ln>
          </a:endParaRPr>
        </a:p>
      </dsp:txBody>
      <dsp:txXfrm>
        <a:off x="4698292" y="4267285"/>
        <a:ext cx="1460482" cy="1460482"/>
      </dsp:txXfrm>
    </dsp:sp>
    <dsp:sp modelId="{8EE6E08E-0B5E-4841-9757-C68A5283F06B}">
      <dsp:nvSpPr>
        <dsp:cNvPr id="0" name=""/>
        <dsp:cNvSpPr/>
      </dsp:nvSpPr>
      <dsp:spPr>
        <a:xfrm rot="5400000">
          <a:off x="3159992" y="4465118"/>
          <a:ext cx="1023789" cy="35797"/>
        </a:xfrm>
        <a:custGeom>
          <a:avLst/>
          <a:gdLst/>
          <a:ahLst/>
          <a:cxnLst/>
          <a:rect l="0" t="0" r="0" b="0"/>
          <a:pathLst>
            <a:path>
              <a:moveTo>
                <a:pt x="0" y="17898"/>
              </a:moveTo>
              <a:lnTo>
                <a:pt x="1023789"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5400000">
        <a:off x="3646292" y="4457422"/>
        <a:ext cx="51189" cy="51189"/>
      </dsp:txXfrm>
    </dsp:sp>
    <dsp:sp modelId="{FCD0B9B9-2100-4283-A45A-26799E25A180}">
      <dsp:nvSpPr>
        <dsp:cNvPr id="0" name=""/>
        <dsp:cNvSpPr/>
      </dsp:nvSpPr>
      <dsp:spPr>
        <a:xfrm>
          <a:off x="2941646" y="4994912"/>
          <a:ext cx="1460482" cy="1460482"/>
        </a:xfrm>
        <a:prstGeom prst="rect">
          <a:avLst/>
        </a:prstGeom>
        <a:blipFill rotWithShape="0">
          <a:blip xmlns:r="http://schemas.openxmlformats.org/officeDocument/2006/relationships" r:embed="rId6"/>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ln>
              <a:noFill/>
            </a:ln>
          </a:endParaRPr>
        </a:p>
      </dsp:txBody>
      <dsp:txXfrm>
        <a:off x="2941646" y="4994912"/>
        <a:ext cx="1460482" cy="1460482"/>
      </dsp:txXfrm>
    </dsp:sp>
    <dsp:sp modelId="{770198EC-0825-4644-AD23-ABC53109887E}">
      <dsp:nvSpPr>
        <dsp:cNvPr id="0" name=""/>
        <dsp:cNvSpPr/>
      </dsp:nvSpPr>
      <dsp:spPr>
        <a:xfrm rot="8100000">
          <a:off x="2281669" y="4101305"/>
          <a:ext cx="1023789" cy="35797"/>
        </a:xfrm>
        <a:custGeom>
          <a:avLst/>
          <a:gdLst/>
          <a:ahLst/>
          <a:cxnLst/>
          <a:rect l="0" t="0" r="0" b="0"/>
          <a:pathLst>
            <a:path>
              <a:moveTo>
                <a:pt x="0" y="17898"/>
              </a:moveTo>
              <a:lnTo>
                <a:pt x="1023789"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8100000">
        <a:off x="2767969" y="4093609"/>
        <a:ext cx="51189" cy="51189"/>
      </dsp:txXfrm>
    </dsp:sp>
    <dsp:sp modelId="{C101BF68-FF5A-4757-B4F2-A7A7B54D572F}">
      <dsp:nvSpPr>
        <dsp:cNvPr id="0" name=""/>
        <dsp:cNvSpPr/>
      </dsp:nvSpPr>
      <dsp:spPr>
        <a:xfrm>
          <a:off x="1185000" y="4267285"/>
          <a:ext cx="1460482" cy="1460482"/>
        </a:xfrm>
        <a:prstGeom prst="rect">
          <a:avLst/>
        </a:prstGeom>
        <a:blipFill rotWithShape="0">
          <a:blip xmlns:r="http://schemas.openxmlformats.org/officeDocument/2006/relationships" r:embed="rId7"/>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ln>
              <a:noFill/>
            </a:ln>
          </a:endParaRPr>
        </a:p>
      </dsp:txBody>
      <dsp:txXfrm>
        <a:off x="1185000" y="4267285"/>
        <a:ext cx="1460482" cy="1460482"/>
      </dsp:txXfrm>
    </dsp:sp>
    <dsp:sp modelId="{D14CEBF0-1975-4D80-9EBF-352FE49F0DA8}">
      <dsp:nvSpPr>
        <dsp:cNvPr id="0" name=""/>
        <dsp:cNvSpPr/>
      </dsp:nvSpPr>
      <dsp:spPr>
        <a:xfrm rot="10800000">
          <a:off x="1917856" y="3222982"/>
          <a:ext cx="1023789" cy="35797"/>
        </a:xfrm>
        <a:custGeom>
          <a:avLst/>
          <a:gdLst/>
          <a:ahLst/>
          <a:cxnLst/>
          <a:rect l="0" t="0" r="0" b="0"/>
          <a:pathLst>
            <a:path>
              <a:moveTo>
                <a:pt x="0" y="17898"/>
              </a:moveTo>
              <a:lnTo>
                <a:pt x="1023789"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04156" y="3215286"/>
        <a:ext cx="51189" cy="51189"/>
      </dsp:txXfrm>
    </dsp:sp>
    <dsp:sp modelId="{ECC6833C-DF77-44CB-B567-080910E58256}">
      <dsp:nvSpPr>
        <dsp:cNvPr id="0" name=""/>
        <dsp:cNvSpPr/>
      </dsp:nvSpPr>
      <dsp:spPr>
        <a:xfrm>
          <a:off x="457373" y="2510639"/>
          <a:ext cx="1460482" cy="1460482"/>
        </a:xfrm>
        <a:prstGeom prst="rect">
          <a:avLst/>
        </a:prstGeom>
        <a:blipFill rotWithShape="0">
          <a:blip xmlns:r="http://schemas.openxmlformats.org/officeDocument/2006/relationships" r:embed="rId8"/>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p>
      </dsp:txBody>
      <dsp:txXfrm>
        <a:off x="457373" y="2510639"/>
        <a:ext cx="1460482" cy="1460482"/>
      </dsp:txXfrm>
    </dsp:sp>
    <dsp:sp modelId="{A00B5D91-EC93-449D-AE12-629FB5247615}">
      <dsp:nvSpPr>
        <dsp:cNvPr id="0" name=""/>
        <dsp:cNvSpPr/>
      </dsp:nvSpPr>
      <dsp:spPr>
        <a:xfrm rot="13500000">
          <a:off x="2281669" y="2344659"/>
          <a:ext cx="1023789" cy="35797"/>
        </a:xfrm>
        <a:custGeom>
          <a:avLst/>
          <a:gdLst/>
          <a:ahLst/>
          <a:cxnLst/>
          <a:rect l="0" t="0" r="0" b="0"/>
          <a:pathLst>
            <a:path>
              <a:moveTo>
                <a:pt x="0" y="17898"/>
              </a:moveTo>
              <a:lnTo>
                <a:pt x="1023789" y="17898"/>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3500000">
        <a:off x="2767969" y="2336963"/>
        <a:ext cx="51189" cy="51189"/>
      </dsp:txXfrm>
    </dsp:sp>
    <dsp:sp modelId="{CF8B398E-B176-417C-AC15-A822717931CA}">
      <dsp:nvSpPr>
        <dsp:cNvPr id="0" name=""/>
        <dsp:cNvSpPr/>
      </dsp:nvSpPr>
      <dsp:spPr>
        <a:xfrm>
          <a:off x="1185000" y="753993"/>
          <a:ext cx="1460482" cy="1460482"/>
        </a:xfrm>
        <a:prstGeom prst="rect">
          <a:avLst/>
        </a:prstGeom>
        <a:blipFill rotWithShape="0">
          <a:blip xmlns:r="http://schemas.openxmlformats.org/officeDocument/2006/relationships" r:embed="rId9"/>
          <a:stretch>
            <a:fillRect/>
          </a:stretch>
        </a:blipFill>
        <a:ln w="12700" cap="flat" cmpd="sng" algn="ctr">
          <a:solidFill>
            <a:schemeClr val="bg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endParaRPr lang="en-US" sz="6500" kern="1200" dirty="0">
            <a:ln>
              <a:noFill/>
            </a:ln>
          </a:endParaRPr>
        </a:p>
      </dsp:txBody>
      <dsp:txXfrm>
        <a:off x="1185000" y="753993"/>
        <a:ext cx="1460482" cy="146048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84347"/>
          </a:xfrm>
          <a:prstGeom prst="rect">
            <a:avLst/>
          </a:prstGeom>
        </p:spPr>
        <p:txBody>
          <a:bodyPr vert="horz" lIns="94531" tIns="47266" rIns="94531" bIns="47266" rtlCol="0"/>
          <a:lstStyle>
            <a:lvl1pPr algn="l">
              <a:defRPr sz="1200"/>
            </a:lvl1pPr>
          </a:lstStyle>
          <a:p>
            <a:endParaRPr lang="en-US"/>
          </a:p>
        </p:txBody>
      </p:sp>
      <p:sp>
        <p:nvSpPr>
          <p:cNvPr id="3" name="Platshållare för datum 2"/>
          <p:cNvSpPr>
            <a:spLocks noGrp="1"/>
          </p:cNvSpPr>
          <p:nvPr>
            <p:ph type="dt" idx="1"/>
          </p:nvPr>
        </p:nvSpPr>
        <p:spPr>
          <a:xfrm>
            <a:off x="3884613" y="0"/>
            <a:ext cx="2971800" cy="484347"/>
          </a:xfrm>
          <a:prstGeom prst="rect">
            <a:avLst/>
          </a:prstGeom>
        </p:spPr>
        <p:txBody>
          <a:bodyPr vert="horz" lIns="94531" tIns="47266" rIns="94531" bIns="47266" rtlCol="0"/>
          <a:lstStyle>
            <a:lvl1pPr algn="r">
              <a:defRPr sz="1200"/>
            </a:lvl1pPr>
          </a:lstStyle>
          <a:p>
            <a:fld id="{C2E8D480-14FE-435D-A451-6AD9BF244AD7}" type="datetimeFigureOut">
              <a:rPr lang="en-US" smtClean="0"/>
              <a:pPr/>
              <a:t>9/29/2015</a:t>
            </a:fld>
            <a:endParaRPr lang="en-US"/>
          </a:p>
        </p:txBody>
      </p:sp>
      <p:sp>
        <p:nvSpPr>
          <p:cNvPr id="4" name="Platshållare för bildobjekt 3"/>
          <p:cNvSpPr>
            <a:spLocks noGrp="1" noRot="1" noChangeAspect="1"/>
          </p:cNvSpPr>
          <p:nvPr>
            <p:ph type="sldImg" idx="2"/>
          </p:nvPr>
        </p:nvSpPr>
        <p:spPr>
          <a:xfrm>
            <a:off x="1008063" y="727075"/>
            <a:ext cx="4841875" cy="3632200"/>
          </a:xfrm>
          <a:prstGeom prst="rect">
            <a:avLst/>
          </a:prstGeom>
          <a:noFill/>
          <a:ln w="12700">
            <a:solidFill>
              <a:prstClr val="black"/>
            </a:solidFill>
          </a:ln>
        </p:spPr>
        <p:txBody>
          <a:bodyPr vert="horz" lIns="94531" tIns="47266" rIns="94531" bIns="47266" rtlCol="0" anchor="ctr"/>
          <a:lstStyle/>
          <a:p>
            <a:endParaRPr lang="en-US"/>
          </a:p>
        </p:txBody>
      </p:sp>
      <p:sp>
        <p:nvSpPr>
          <p:cNvPr id="5" name="Platshållare för anteckningar 4"/>
          <p:cNvSpPr>
            <a:spLocks noGrp="1"/>
          </p:cNvSpPr>
          <p:nvPr>
            <p:ph type="body" sz="quarter" idx="3"/>
          </p:nvPr>
        </p:nvSpPr>
        <p:spPr>
          <a:xfrm>
            <a:off x="685800" y="4601289"/>
            <a:ext cx="5486400" cy="4359116"/>
          </a:xfrm>
          <a:prstGeom prst="rect">
            <a:avLst/>
          </a:prstGeom>
        </p:spPr>
        <p:txBody>
          <a:bodyPr vert="horz" lIns="94531" tIns="47266" rIns="94531" bIns="47266"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6" name="Platshållare för sidfot 5"/>
          <p:cNvSpPr>
            <a:spLocks noGrp="1"/>
          </p:cNvSpPr>
          <p:nvPr>
            <p:ph type="ftr" sz="quarter" idx="4"/>
          </p:nvPr>
        </p:nvSpPr>
        <p:spPr>
          <a:xfrm>
            <a:off x="0" y="9200898"/>
            <a:ext cx="2971800" cy="484347"/>
          </a:xfrm>
          <a:prstGeom prst="rect">
            <a:avLst/>
          </a:prstGeom>
        </p:spPr>
        <p:txBody>
          <a:bodyPr vert="horz" lIns="94531" tIns="47266" rIns="94531" bIns="47266"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9200898"/>
            <a:ext cx="2971800" cy="484347"/>
          </a:xfrm>
          <a:prstGeom prst="rect">
            <a:avLst/>
          </a:prstGeom>
        </p:spPr>
        <p:txBody>
          <a:bodyPr vert="horz" lIns="94531" tIns="47266" rIns="94531" bIns="47266" rtlCol="0" anchor="b"/>
          <a:lstStyle>
            <a:lvl1pPr algn="r">
              <a:defRPr sz="1200"/>
            </a:lvl1pPr>
          </a:lstStyle>
          <a:p>
            <a:fld id="{B87FF7D3-57A5-4AB7-AB62-C73D88E86C2C}" type="slidenum">
              <a:rPr lang="en-US" smtClean="0"/>
              <a:pPr/>
              <a:t>‹#›</a:t>
            </a:fld>
            <a:endParaRPr lang="en-US"/>
          </a:p>
        </p:txBody>
      </p:sp>
    </p:spTree>
    <p:extLst>
      <p:ext uri="{BB962C8B-B14F-4D97-AF65-F5344CB8AC3E}">
        <p14:creationId xmlns="" xmlns:p14="http://schemas.microsoft.com/office/powerpoint/2010/main" val="1719381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First</a:t>
            </a:r>
            <a:r>
              <a:rPr lang="en-US" baseline="0" dirty="0" smtClean="0"/>
              <a:t> of all, I wish to t</a:t>
            </a:r>
            <a:r>
              <a:rPr lang="en-US" dirty="0" smtClean="0"/>
              <a:t>hank You for inviting</a:t>
            </a:r>
            <a:r>
              <a:rPr lang="en-US" baseline="0" dirty="0" smtClean="0"/>
              <a:t> me to participate in this workshop. </a:t>
            </a:r>
          </a:p>
          <a:p>
            <a:endParaRPr lang="en-US" baseline="0" dirty="0" smtClean="0"/>
          </a:p>
          <a:p>
            <a:r>
              <a:rPr lang="en-US" baseline="0" dirty="0" smtClean="0"/>
              <a:t>I will take this opportunity to present my ongoing research project, entitled “Intertextuality and Roman Visual Culture. A New Approach to Roman Ideal Sculpture”. This is a three-year project, spanning from 2014-2016. This is, therefore, a work in progress. </a:t>
            </a:r>
          </a:p>
          <a:p>
            <a:endParaRPr lang="en-US" baseline="0" dirty="0" smtClean="0"/>
          </a:p>
          <a:p>
            <a:r>
              <a:rPr lang="en-US" baseline="0" dirty="0" smtClean="0"/>
              <a:t>The project is financed by </a:t>
            </a:r>
            <a:r>
              <a:rPr lang="en-US" baseline="0" dirty="0" err="1" smtClean="0"/>
              <a:t>Riksbankens</a:t>
            </a:r>
            <a:r>
              <a:rPr lang="en-US" baseline="0" dirty="0" smtClean="0"/>
              <a:t> </a:t>
            </a:r>
            <a:r>
              <a:rPr lang="en-US" baseline="0" dirty="0" err="1" smtClean="0"/>
              <a:t>Jubileumsfond</a:t>
            </a:r>
            <a:r>
              <a:rPr lang="en-US" baseline="0" dirty="0" smtClean="0"/>
              <a:t>, The Swedish Foundation for Humanities and Social Sciences. Within the frames of the project I am employed at Uppsala University.</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a:t>
            </a:fld>
            <a:endParaRPr lang="en-US"/>
          </a:p>
        </p:txBody>
      </p:sp>
    </p:spTree>
    <p:extLst>
      <p:ext uri="{BB962C8B-B14F-4D97-AF65-F5344CB8AC3E}">
        <p14:creationId xmlns="" xmlns:p14="http://schemas.microsoft.com/office/powerpoint/2010/main" val="151834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US" sz="1100" dirty="0" smtClean="0"/>
              <a:t>It should be noted that Bal’s and Bryson’s approach to art history is markedly post-</a:t>
            </a:r>
            <a:r>
              <a:rPr lang="en-US" sz="1100" dirty="0" err="1" smtClean="0"/>
              <a:t>structuralist</a:t>
            </a:r>
            <a:r>
              <a:rPr lang="en-US" sz="1100" dirty="0" smtClean="0"/>
              <a:t>, a feature which sets it apart from the semantic approach formulated by </a:t>
            </a:r>
            <a:r>
              <a:rPr lang="en-US" sz="1100" dirty="0" err="1" smtClean="0"/>
              <a:t>Hölscher</a:t>
            </a:r>
            <a:r>
              <a:rPr lang="en-US" sz="1100" dirty="0" smtClean="0"/>
              <a:t>. Bal and Bryson emphasize the notion that there can be no such thing as ONE fixed, unified meaning. </a:t>
            </a:r>
          </a:p>
          <a:p>
            <a:endParaRPr lang="en-US" sz="1100" dirty="0" smtClean="0"/>
          </a:p>
          <a:p>
            <a:r>
              <a:rPr lang="en-US" sz="1100" dirty="0" smtClean="0"/>
              <a:t>Rather than being aggravated because years of research will not present absolute knowledge regarding Roman sculptures, this notion can actually be quite liberating. It does, for one, take the pressure off the polemic discussion regarding whether Kopienkritik is a useful approach or not. Kopienkritik is indeed quite useful, so long as one remembers that its results throw light on certain aspects of Roman ideal sculpture. But neither Kopienkritik, nor any other approach, can ever claim to discover the ONE fixed unified meaning of a sculpture, because meaning as such is not an absolute entity. </a:t>
            </a:r>
          </a:p>
          <a:p>
            <a:endParaRPr lang="en-US" sz="1100" dirty="0" smtClean="0"/>
          </a:p>
          <a:p>
            <a:r>
              <a:rPr lang="en-US" sz="1100" dirty="0" smtClean="0"/>
              <a:t>The abstract that describes this workshop poses the question: “should there be a new Kopienkritik for the 21st century?” My answer to this question is definitely “no”. If one accepts that a sculpture can never hold just ONE fixed meaning, then  one must acknowledge that every sculpture deserves to be approached from several different perspectives. This, then, is why the </a:t>
            </a:r>
            <a:r>
              <a:rPr lang="en-US" sz="1100" dirty="0" err="1" smtClean="0"/>
              <a:t>intertextual</a:t>
            </a:r>
            <a:r>
              <a:rPr lang="en-US" sz="1100" dirty="0" smtClean="0"/>
              <a:t> approach is not at odds with Kopienkritik. In fact, the two approaches compliment each other very well.</a:t>
            </a:r>
          </a:p>
          <a:p>
            <a:endParaRPr lang="en-US" sz="1100" dirty="0" smtClean="0"/>
          </a:p>
          <a:p>
            <a:r>
              <a:rPr lang="en-US" sz="1100" dirty="0" smtClean="0"/>
              <a:t>The notion that there can be no ONE fixed meaning is reflected in the </a:t>
            </a:r>
            <a:r>
              <a:rPr lang="en-US" sz="1100" dirty="0" err="1" smtClean="0"/>
              <a:t>intertextual</a:t>
            </a:r>
            <a:r>
              <a:rPr lang="en-US" sz="1100" dirty="0" smtClean="0"/>
              <a:t> approach’s methodology, for instance in the sense that each study takes one, preferably well-preserved, sculpture as its point of departure. Borrowing terminology from the field of Literary studies, the intertextual approach can be said to produce readings of particular sculptures. The case-study already presented can be described as my intertextual reading of the sculpture in Geneva. In the same sense that there can be countless readings of, say, the Iliad, there can also, at least theoretically, be countless readings of this particular sculpture.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10</a:t>
            </a:fld>
            <a:endParaRPr lang="en-US"/>
          </a:p>
        </p:txBody>
      </p:sp>
    </p:spTree>
    <p:extLst>
      <p:ext uri="{BB962C8B-B14F-4D97-AF65-F5344CB8AC3E}">
        <p14:creationId xmlns="" xmlns:p14="http://schemas.microsoft.com/office/powerpoint/2010/main" val="1360221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lnSpcReduction="20000"/>
          </a:bodyPr>
          <a:lstStyle/>
          <a:p>
            <a:r>
              <a:rPr lang="en-US" dirty="0" smtClean="0"/>
              <a:t>Let us move on, from</a:t>
            </a:r>
            <a:r>
              <a:rPr lang="en-US" baseline="0" dirty="0" smtClean="0"/>
              <a:t> semiotics in general, to intertextuality in particular. </a:t>
            </a:r>
          </a:p>
          <a:p>
            <a:endParaRPr lang="en-US" baseline="0" dirty="0" smtClean="0"/>
          </a:p>
          <a:p>
            <a:r>
              <a:rPr lang="en-US" baseline="0" dirty="0" smtClean="0"/>
              <a:t>The term “intertextuality” was coined by Julia </a:t>
            </a:r>
            <a:r>
              <a:rPr lang="en-US" baseline="0" dirty="0" err="1" smtClean="0"/>
              <a:t>Kristeva</a:t>
            </a:r>
            <a:r>
              <a:rPr lang="en-US" baseline="0" dirty="0" smtClean="0"/>
              <a:t> in the 1960’s. But Roland Barthes remains the most renowned theorist tied to the concept. In particular his short text “The Death of the Author” is well known. </a:t>
            </a:r>
            <a:r>
              <a:rPr lang="en-US" dirty="0" smtClean="0"/>
              <a:t>Two of the notions put forth in this article are of crucial importance to my study. We shall turn to those shortly. </a:t>
            </a:r>
            <a:endParaRPr lang="en-US" baseline="0" dirty="0" smtClean="0"/>
          </a:p>
          <a:p>
            <a:endParaRPr lang="en-US" baseline="0" dirty="0" smtClean="0"/>
          </a:p>
          <a:p>
            <a:pPr defTabSz="945312">
              <a:defRPr/>
            </a:pPr>
            <a:r>
              <a:rPr lang="en-US" baseline="0" dirty="0" smtClean="0"/>
              <a:t>First</a:t>
            </a:r>
            <a:r>
              <a:rPr lang="en-US" dirty="0" smtClean="0"/>
              <a:t> I will say something regarding </a:t>
            </a:r>
            <a:r>
              <a:rPr lang="en-US" dirty="0" err="1" smtClean="0"/>
              <a:t>intertextuality</a:t>
            </a:r>
            <a:r>
              <a:rPr lang="en-US" dirty="0" smtClean="0"/>
              <a:t> in general. </a:t>
            </a:r>
            <a:r>
              <a:rPr lang="en-US" baseline="0" dirty="0" err="1" smtClean="0"/>
              <a:t>Intertextual</a:t>
            </a:r>
            <a:r>
              <a:rPr lang="en-US" baseline="0" dirty="0" smtClean="0"/>
              <a:t> theory holds that texts, both literary and non-literary, lack any kind of independent meaning. Where a literary text is concerned, intertextual theorists argue that the act of reading plunges us into a network of textual relations. To discover meaning in a text, these relations are explored. In essence, reading is seen as a process of moving between texts, and meaning is seen to exist between one text and all other texts to which it refers and relates.</a:t>
            </a:r>
          </a:p>
          <a:p>
            <a:pPr defTabSz="945312">
              <a:defRPr/>
            </a:pPr>
            <a:endParaRPr lang="en-US" baseline="0" dirty="0" smtClean="0"/>
          </a:p>
          <a:p>
            <a:pPr defTabSz="945312">
              <a:defRPr/>
            </a:pPr>
            <a:r>
              <a:rPr lang="en-US" baseline="0" dirty="0" smtClean="0"/>
              <a:t>With this general characteristic of intertextuality in mind, the approach to Roman sculpture presented here is essentially </a:t>
            </a:r>
            <a:r>
              <a:rPr lang="en-US" dirty="0" smtClean="0"/>
              <a:t>the </a:t>
            </a:r>
            <a:r>
              <a:rPr lang="en-US" baseline="0" dirty="0" smtClean="0"/>
              <a:t>analysis of intertextual networks of formalistically related sculptures. The general idea is that a viewer interprets a sculpture by reference to what he or she has seen before. Here I turn to a second question posed in this workshop’s abstract: “Why did the accurate replication of details matter in an artistic tradition dominated by freehand carving and painting?” There were, of course, many reasons for this. But one reason is definitely tied to the legibility of the sculptures.</a:t>
            </a:r>
          </a:p>
          <a:p>
            <a:pPr defTabSz="945312">
              <a:defRPr/>
            </a:pPr>
            <a:endParaRPr lang="en-US" baseline="0" dirty="0" smtClean="0"/>
          </a:p>
          <a:p>
            <a:pPr defTabSz="945312">
              <a:defRPr/>
            </a:pPr>
            <a:r>
              <a:rPr lang="en-US" baseline="0" dirty="0" smtClean="0"/>
              <a:t>A Roman viewer encountering the seated female now in Geneva for the first time may have called to mind seeing the sculpture-group in the Vatican at some earlier point. Remembering that the sculpture-group depicts this female together with Pan, our viewer might instinctively conclude that also the female in Geneva should be interpreted as connected to the </a:t>
            </a:r>
            <a:r>
              <a:rPr lang="en-US" baseline="0" dirty="0" err="1" smtClean="0"/>
              <a:t>Bacchic</a:t>
            </a:r>
            <a:r>
              <a:rPr lang="en-US" baseline="0" dirty="0" smtClean="0"/>
              <a:t> sphere, even though the sculpture in Geneva does not render any </a:t>
            </a:r>
            <a:r>
              <a:rPr lang="en-US" baseline="0" dirty="0" err="1" smtClean="0"/>
              <a:t>Bacchic</a:t>
            </a:r>
            <a:r>
              <a:rPr lang="en-US" baseline="0" dirty="0" smtClean="0"/>
              <a:t> attributes.</a:t>
            </a:r>
          </a:p>
          <a:p>
            <a:pPr defTabSz="945312">
              <a:defRPr/>
            </a:pPr>
            <a:endParaRPr lang="en-US" baseline="0" dirty="0" smtClean="0"/>
          </a:p>
          <a:p>
            <a:pPr defTabSz="945312">
              <a:defRPr/>
            </a:pPr>
            <a:r>
              <a:rPr lang="en-US" baseline="0" dirty="0" smtClean="0"/>
              <a:t>That</a:t>
            </a:r>
            <a:r>
              <a:rPr lang="en-US" dirty="0" smtClean="0"/>
              <a:t> said, let us move on to the two concepts outlined in Barthes’ article.</a:t>
            </a:r>
            <a:endParaRPr lang="en-US" baseline="0" dirty="0" smtClean="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11</a:t>
            </a:fld>
            <a:endParaRPr lang="en-US"/>
          </a:p>
        </p:txBody>
      </p:sp>
    </p:spTree>
    <p:extLst>
      <p:ext uri="{BB962C8B-B14F-4D97-AF65-F5344CB8AC3E}">
        <p14:creationId xmlns="" xmlns:p14="http://schemas.microsoft.com/office/powerpoint/2010/main" val="2775533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aseline="0" dirty="0" smtClean="0"/>
              <a:t>The </a:t>
            </a:r>
            <a:r>
              <a:rPr lang="en-US" dirty="0" smtClean="0"/>
              <a:t>first is synonymous with the article’s title: “The Death of the Author”. </a:t>
            </a:r>
          </a:p>
          <a:p>
            <a:endParaRPr lang="en-US" baseline="0" dirty="0" smtClean="0"/>
          </a:p>
          <a:p>
            <a:r>
              <a:rPr lang="en-US" baseline="0" dirty="0" smtClean="0"/>
              <a:t>For Barthes, literary meaning can never be fully stabilized by the reader, because the literary work’s intertextual nature always leads readers on to new textual relations. Authors, therefore, cannot be held responsible for the multiple meanings readers can discover within literary texts. Hence, Barthes’ famous proclamation of “</a:t>
            </a:r>
            <a:r>
              <a:rPr lang="en-US" dirty="0" smtClean="0"/>
              <a:t>t</a:t>
            </a:r>
            <a:r>
              <a:rPr lang="en-US" baseline="0" dirty="0" smtClean="0"/>
              <a:t>he death of the author”.</a:t>
            </a:r>
          </a:p>
          <a:p>
            <a:endParaRPr lang="en-US" baseline="0" dirty="0" smtClean="0"/>
          </a:p>
          <a:p>
            <a:pPr defTabSz="945312">
              <a:defRPr/>
            </a:pPr>
            <a:r>
              <a:rPr lang="en-US" baseline="0" dirty="0" smtClean="0"/>
              <a:t>Transferred to sculpture, this means that the original sculptor of a particular form cannot envisage or control the multiple meanings that viewers can discover in their sculpture. This disregard for originality and authorial intention within the interpretation of meaning in art distinguishes the intertextual approach clearly from the practice of Kopienkritik. It does, however, not mean that the two approaches are incompatible.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12</a:t>
            </a:fld>
            <a:endParaRPr lang="en-US"/>
          </a:p>
        </p:txBody>
      </p:sp>
    </p:spTree>
    <p:extLst>
      <p:ext uri="{BB962C8B-B14F-4D97-AF65-F5344CB8AC3E}">
        <p14:creationId xmlns="" xmlns:p14="http://schemas.microsoft.com/office/powerpoint/2010/main" val="3764420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aseline="0" dirty="0" smtClean="0"/>
              <a:t>The consequences of the notion of “the death of the author” can be illustrated in two figures, one of these is seen here to the right.</a:t>
            </a:r>
          </a:p>
          <a:p>
            <a:endParaRPr lang="en-US" baseline="0" dirty="0" smtClean="0"/>
          </a:p>
          <a:p>
            <a:r>
              <a:rPr lang="en-US" baseline="0" dirty="0" smtClean="0"/>
              <a:t>In the center of this figure we have the sculpture-group in the Vatican. This sculpture could be brought forth as an example of the eclecticism of Roman sculpture, an aspect that has received much attention in recent years. When confronted with such a sculpture, scholars usually point out the earlier sculptural compositions which the eclectic piece refers to by means of its form. For this piece, scholars have pointed out that the sculpture combines the female from the so-called “Invitation to the Dance” (seen here at the top) with a figure of Pan, who repeats this deity’s head-type as otherwise depicted in the so-called “Pan and Daphnis-Group” (seen here at the bottom of the figure).</a:t>
            </a:r>
          </a:p>
          <a:p>
            <a:endParaRPr lang="en-US" baseline="0" dirty="0" smtClean="0"/>
          </a:p>
          <a:p>
            <a:r>
              <a:rPr lang="en-US" baseline="0" dirty="0" smtClean="0"/>
              <a:t>Chronology has a crucial part to play in this line of reasoning, where the presumably later eclectic constellation is interpreted by reference to sculptural compositions believed to have been made earlier. This relationship is, however, rarely allowed to work both ways. That is to say that the later eclectic composition is not seen to have any significance for the interpretation of the earlier compositions.</a:t>
            </a:r>
          </a:p>
          <a:p>
            <a:endParaRPr lang="en-US" baseline="0" dirty="0" smtClean="0"/>
          </a:p>
          <a:p>
            <a:r>
              <a:rPr lang="en-US" baseline="0" dirty="0" smtClean="0"/>
              <a:t>Intertextual theory, by contrast, emphasizes that these relationships can, indeed,</a:t>
            </a:r>
            <a:r>
              <a:rPr lang="en-US" dirty="0" smtClean="0"/>
              <a:t> </a:t>
            </a:r>
            <a:r>
              <a:rPr lang="en-US" baseline="0" dirty="0" smtClean="0"/>
              <a:t>work both ways. Hence, the only thing that changes as we move on to the second figure are the arrows, which now point both</a:t>
            </a:r>
            <a:r>
              <a:rPr lang="en-US" dirty="0" smtClean="0"/>
              <a:t> ways.</a:t>
            </a:r>
            <a:endParaRPr lang="en-US" baseline="0" dirty="0" smtClean="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13</a:t>
            </a:fld>
            <a:endParaRPr lang="en-US"/>
          </a:p>
        </p:txBody>
      </p:sp>
    </p:spTree>
    <p:extLst>
      <p:ext uri="{BB962C8B-B14F-4D97-AF65-F5344CB8AC3E}">
        <p14:creationId xmlns="" xmlns:p14="http://schemas.microsoft.com/office/powerpoint/2010/main" val="3165773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aseline="0" dirty="0" smtClean="0"/>
              <a:t>In essence then, once an eclectic composition has been made, its existence has the potential to change how the earlier forms are interpreted by a viewer. The original sculptor responsible for the so-called “Invitation to the Dance” could not have foreseen that this form was to be used in the eclectic manner seen in the sculpture in the Vatican. Hence, the original sculptor’s intentions can never present us with a full account of the meaning that his or her sculpture could convey. </a:t>
            </a:r>
          </a:p>
          <a:p>
            <a:endParaRPr lang="en-US" baseline="0" dirty="0" smtClean="0"/>
          </a:p>
          <a:p>
            <a:r>
              <a:rPr lang="en-US" baseline="0" dirty="0" smtClean="0"/>
              <a:t>This</a:t>
            </a:r>
            <a:r>
              <a:rPr lang="en-US" dirty="0" smtClean="0"/>
              <a:t> brings us to another aspect of the </a:t>
            </a:r>
            <a:r>
              <a:rPr lang="en-US" dirty="0" err="1" smtClean="0"/>
              <a:t>intertextual</a:t>
            </a:r>
            <a:r>
              <a:rPr lang="en-US" dirty="0" smtClean="0"/>
              <a:t> approach, as I practice it in this study: it is completely synchronic. It interprets the preserved ideal sculptures as an expression of Roman visual culture in general. </a:t>
            </a:r>
            <a:endParaRPr lang="en-US" baseline="0" dirty="0" smtClean="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14</a:t>
            </a:fld>
            <a:endParaRPr lang="en-US"/>
          </a:p>
        </p:txBody>
      </p:sp>
    </p:spTree>
    <p:extLst>
      <p:ext uri="{BB962C8B-B14F-4D97-AF65-F5344CB8AC3E}">
        <p14:creationId xmlns="" xmlns:p14="http://schemas.microsoft.com/office/powerpoint/2010/main" val="638660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aseline="0" dirty="0" smtClean="0"/>
              <a:t>Continuing with the second notion listed here in connection with Roland Barthes’ name, we come to the concept of “formalism”. </a:t>
            </a:r>
          </a:p>
          <a:p>
            <a:endParaRPr lang="en-US" baseline="0" dirty="0" smtClean="0"/>
          </a:p>
          <a:p>
            <a:r>
              <a:rPr lang="en-US" baseline="0" dirty="0" smtClean="0"/>
              <a:t>The intertextual approach to Roman ideal sculpture, as I have formulated it, is completely formalistic. In his article, “The Death of the Author”,</a:t>
            </a:r>
            <a:r>
              <a:rPr lang="en-US" dirty="0" smtClean="0"/>
              <a:t> </a:t>
            </a:r>
            <a:r>
              <a:rPr lang="en-US" baseline="0" dirty="0" smtClean="0"/>
              <a:t>Barthes not only separates the text from authorial intention, he also separates it from reference to the real world beyond itself. What might appear to be realism is only the repetition, within the text, of the discursive forms which, in Barthes’ view construct reality. </a:t>
            </a:r>
          </a:p>
          <a:p>
            <a:endParaRPr lang="en-US" baseline="0" dirty="0" smtClean="0"/>
          </a:p>
          <a:p>
            <a:r>
              <a:rPr lang="en-US" baseline="0" dirty="0" smtClean="0"/>
              <a:t>With this notion in mind, I will allow the intertextual approach to Roman ideal sculpture to be completely formalistic. It derives its reading of the studied sculptures exclusively from their physical form. This has the great advantage of making the approach applicable to all sculptures that render a repeated form, regardless of whether the sculptures’ original contexts are known or not. </a:t>
            </a:r>
          </a:p>
          <a:p>
            <a:endParaRPr lang="en-US" baseline="0" dirty="0" smtClean="0"/>
          </a:p>
          <a:p>
            <a:r>
              <a:rPr lang="en-US" baseline="0" dirty="0" smtClean="0"/>
              <a:t>Even though Kopienkritik was not initially formulated as a mainly formalistic approach, it has often come to be used as such. The fact that Kopienkritik is applicable to sculptures with no known provenance is, I believe, one of the reasons why the approach has become so frequently used. It is, however, not the only formalistic approach possible. In</a:t>
            </a:r>
            <a:r>
              <a:rPr lang="en-US" dirty="0" smtClean="0"/>
              <a:t> formulating an </a:t>
            </a:r>
            <a:r>
              <a:rPr lang="en-US" dirty="0" err="1" smtClean="0"/>
              <a:t>intertextual</a:t>
            </a:r>
            <a:r>
              <a:rPr lang="en-US" dirty="0" smtClean="0"/>
              <a:t> approach, I wish to add a</a:t>
            </a:r>
            <a:r>
              <a:rPr lang="en-US" baseline="0" dirty="0" smtClean="0"/>
              <a:t> formalistic </a:t>
            </a:r>
            <a:r>
              <a:rPr lang="en-US" dirty="0" smtClean="0"/>
              <a:t>alternative, an approach that highlights completely different aspects of Roman ideal sculpture.</a:t>
            </a:r>
            <a:endParaRPr lang="en-US" baseline="0" dirty="0" smtClean="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15</a:t>
            </a:fld>
            <a:endParaRPr lang="en-US"/>
          </a:p>
        </p:txBody>
      </p:sp>
    </p:spTree>
    <p:extLst>
      <p:ext uri="{BB962C8B-B14F-4D97-AF65-F5344CB8AC3E}">
        <p14:creationId xmlns="" xmlns:p14="http://schemas.microsoft.com/office/powerpoint/2010/main" val="1308087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It has often been noted that Roman sculptors seem to have copied human bodies quite precisely, while taking the liberty to vary other aspects in the compositions rendered, such as the support. This is why my </a:t>
            </a:r>
            <a:r>
              <a:rPr lang="en-US" dirty="0" err="1" smtClean="0"/>
              <a:t>intertextual</a:t>
            </a:r>
            <a:r>
              <a:rPr lang="en-US" dirty="0" smtClean="0"/>
              <a:t> approach traces repetition of what I here call the “human form” of the sculpture under scrutiny. This limits the</a:t>
            </a:r>
            <a:r>
              <a:rPr lang="en-US" baseline="0" dirty="0" smtClean="0"/>
              <a:t> number of sculptures studied</a:t>
            </a:r>
            <a:r>
              <a:rPr lang="en-US" dirty="0" smtClean="0"/>
              <a:t>, it defines the range of the </a:t>
            </a:r>
            <a:r>
              <a:rPr lang="en-US" dirty="0" err="1" smtClean="0"/>
              <a:t>intertextual</a:t>
            </a:r>
            <a:r>
              <a:rPr lang="en-US" dirty="0" smtClean="0"/>
              <a:t> network</a:t>
            </a:r>
            <a:r>
              <a:rPr lang="en-US" baseline="0" dirty="0" smtClean="0"/>
              <a:t> of sculptures taken into consideration</a:t>
            </a:r>
            <a:r>
              <a:rPr lang="en-US" dirty="0" smtClean="0"/>
              <a:t>.</a:t>
            </a:r>
          </a:p>
          <a:p>
            <a:endParaRPr lang="en-US" baseline="0" dirty="0" smtClean="0"/>
          </a:p>
          <a:p>
            <a:r>
              <a:rPr lang="en-US" dirty="0" smtClean="0"/>
              <a:t>For the interpretation of the studied </a:t>
            </a:r>
            <a:r>
              <a:rPr lang="en-US" dirty="0" err="1" smtClean="0"/>
              <a:t>intertextual</a:t>
            </a:r>
            <a:r>
              <a:rPr lang="en-US" dirty="0" smtClean="0"/>
              <a:t> network of sculptures, variations among the “non-human” forms are seen as particularly interesting. This is because such variations have the potential to present us with a more multifaceted view of how the studied form</a:t>
            </a:r>
            <a:r>
              <a:rPr lang="en-US" baseline="0" dirty="0" smtClean="0"/>
              <a:t> was perceived. For instance, various different</a:t>
            </a:r>
            <a:r>
              <a:rPr lang="en-US" dirty="0" smtClean="0"/>
              <a:t> attributes may be included, or, as is the case for the sculpture in Geneva, the studied form may be included in groups together with other figure-types.</a:t>
            </a:r>
            <a:endParaRPr lang="en-US" baseline="0" dirty="0" smtClean="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16</a:t>
            </a:fld>
            <a:endParaRPr lang="en-US"/>
          </a:p>
        </p:txBody>
      </p:sp>
    </p:spTree>
    <p:extLst>
      <p:ext uri="{BB962C8B-B14F-4D97-AF65-F5344CB8AC3E}">
        <p14:creationId xmlns="" xmlns:p14="http://schemas.microsoft.com/office/powerpoint/2010/main" val="1308087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Last but not least, I want to emphasize that professor </a:t>
            </a:r>
            <a:r>
              <a:rPr lang="en-US" baseline="0" dirty="0" smtClean="0"/>
              <a:t>Mark Fullerton suggested that the study of Roman ideal sculpture might benefit from theories of </a:t>
            </a:r>
            <a:r>
              <a:rPr lang="en-US" baseline="0" dirty="0" err="1" smtClean="0"/>
              <a:t>intertextuality</a:t>
            </a:r>
            <a:r>
              <a:rPr lang="en-US" baseline="0" dirty="0" smtClean="0"/>
              <a:t> a</a:t>
            </a:r>
            <a:r>
              <a:rPr lang="en-US" dirty="0" smtClean="0"/>
              <a:t>lready in 1997</a:t>
            </a:r>
            <a:r>
              <a:rPr lang="en-US" baseline="0" dirty="0" smtClean="0"/>
              <a:t>. His review-article in the Journal</a:t>
            </a:r>
            <a:r>
              <a:rPr lang="en-US" dirty="0" smtClean="0"/>
              <a:t> of Roman Archaeology </a:t>
            </a:r>
            <a:r>
              <a:rPr lang="en-US" baseline="0" dirty="0" smtClean="0"/>
              <a:t>caused the term “Intertextuality” to echo faintly within the continuing discussion regarding repetition in ancient art. But </a:t>
            </a:r>
            <a:r>
              <a:rPr lang="en-US" dirty="0" smtClean="0"/>
              <a:t>as far as I know no coherent study using an </a:t>
            </a:r>
            <a:r>
              <a:rPr lang="en-US" dirty="0" err="1" smtClean="0"/>
              <a:t>intertextual</a:t>
            </a:r>
            <a:r>
              <a:rPr lang="en-US" dirty="0" smtClean="0"/>
              <a:t> approach has been published.</a:t>
            </a:r>
            <a:endParaRPr lang="en-US" u="none" baseline="0" dirty="0" smtClean="0"/>
          </a:p>
          <a:p>
            <a:endParaRPr lang="en-US" u="none" baseline="0" dirty="0" smtClean="0"/>
          </a:p>
          <a:p>
            <a:r>
              <a:rPr lang="en-US" u="none" baseline="0" dirty="0" smtClean="0"/>
              <a:t>Professor Fullerton’s article of 1997 served as the initial inspiration for this project and I am very happy that he has encouraged me to explore his idea further.</a:t>
            </a:r>
            <a:r>
              <a:rPr lang="en-US" u="none" dirty="0" smtClean="0"/>
              <a:t> </a:t>
            </a:r>
          </a:p>
          <a:p>
            <a:endParaRPr lang="en-US" dirty="0" smtClean="0"/>
          </a:p>
          <a:p>
            <a:r>
              <a:rPr lang="en-US" dirty="0" smtClean="0"/>
              <a:t>Now, let us turn to our second case-study, keeping these theoretical considerations in mind.</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17</a:t>
            </a:fld>
            <a:endParaRPr lang="en-US"/>
          </a:p>
        </p:txBody>
      </p:sp>
    </p:spTree>
    <p:extLst>
      <p:ext uri="{BB962C8B-B14F-4D97-AF65-F5344CB8AC3E}">
        <p14:creationId xmlns="" xmlns:p14="http://schemas.microsoft.com/office/powerpoint/2010/main" val="1551796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This time I</a:t>
            </a:r>
            <a:r>
              <a:rPr lang="en-US" baseline="0" dirty="0" smtClean="0"/>
              <a:t> will attempt an </a:t>
            </a:r>
            <a:r>
              <a:rPr lang="en-US" baseline="0" dirty="0" err="1" smtClean="0"/>
              <a:t>intertextual</a:t>
            </a:r>
            <a:r>
              <a:rPr lang="en-US" baseline="0" dirty="0" smtClean="0"/>
              <a:t> reading of </a:t>
            </a:r>
            <a:r>
              <a:rPr lang="en-US" dirty="0" smtClean="0"/>
              <a:t>the satyr-sculpture,</a:t>
            </a:r>
            <a:r>
              <a:rPr lang="en-US" baseline="0" dirty="0" smtClean="0"/>
              <a:t> kept in the Palazzo </a:t>
            </a:r>
            <a:r>
              <a:rPr lang="en-US" baseline="0" dirty="0" err="1" smtClean="0"/>
              <a:t>Corsini</a:t>
            </a:r>
            <a:r>
              <a:rPr lang="en-US" baseline="0" dirty="0" smtClean="0"/>
              <a:t> in Rome. The sculpture is rather well preserved, although the hands with the cymbals are restored, as are parts of the legs. The head has been reattached.</a:t>
            </a:r>
          </a:p>
          <a:p>
            <a:endParaRPr lang="en-US" baseline="0" dirty="0"/>
          </a:p>
          <a:p>
            <a:r>
              <a:rPr lang="en-US" baseline="0" dirty="0" smtClean="0"/>
              <a:t>Also this</a:t>
            </a:r>
            <a:r>
              <a:rPr lang="en-US" dirty="0" smtClean="0"/>
              <a:t> time, we will </a:t>
            </a:r>
            <a:r>
              <a:rPr lang="en-US" baseline="0" dirty="0" smtClean="0"/>
              <a:t>begin with the sculpture’s body-type. As far as I know, there are 15 sculptures that repeat the body-type seen in the satyr in Rome. In other words, the body-type can be linked to an </a:t>
            </a:r>
            <a:r>
              <a:rPr lang="en-US" baseline="0" dirty="0" err="1" smtClean="0"/>
              <a:t>intertextual</a:t>
            </a:r>
            <a:r>
              <a:rPr lang="en-US" baseline="0" dirty="0" smtClean="0"/>
              <a:t> network comprising 15 sculptures. Interestingly enough, there are not many that include variations among the composition’s “non-human” forms.</a:t>
            </a:r>
          </a:p>
          <a:p>
            <a:endParaRPr lang="en-US" dirty="0" smtClean="0"/>
          </a:p>
          <a:p>
            <a:r>
              <a:rPr lang="en-US" baseline="0" dirty="0" smtClean="0"/>
              <a:t>When preserved, the support is always shaped as a tree-trunk, although these tree-trunks are never rendered in exactly the same way. At times there are also different </a:t>
            </a:r>
            <a:r>
              <a:rPr lang="en-US" baseline="0" dirty="0" err="1" smtClean="0"/>
              <a:t>Bacchic</a:t>
            </a:r>
            <a:r>
              <a:rPr lang="en-US" baseline="0" dirty="0" smtClean="0"/>
              <a:t> attributes placed on the support, be it a set of pan-pipes, a </a:t>
            </a:r>
            <a:r>
              <a:rPr lang="en-US" i="0" u="none" baseline="0" dirty="0" smtClean="0"/>
              <a:t>shepherd’s staff</a:t>
            </a:r>
            <a:r>
              <a:rPr lang="en-US" baseline="0" dirty="0" smtClean="0"/>
              <a:t>, or the skin of a goat.</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18</a:t>
            </a:fld>
            <a:endParaRPr lang="en-US"/>
          </a:p>
        </p:txBody>
      </p:sp>
    </p:spTree>
    <p:extLst>
      <p:ext uri="{BB962C8B-B14F-4D97-AF65-F5344CB8AC3E}">
        <p14:creationId xmlns="" xmlns:p14="http://schemas.microsoft.com/office/powerpoint/2010/main" val="751026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There is a s</a:t>
            </a:r>
            <a:r>
              <a:rPr lang="en-US" baseline="0" dirty="0" smtClean="0"/>
              <a:t>culpture in Athens, seen here in the middle, which includes both a set of pan-pipes a</a:t>
            </a:r>
            <a:r>
              <a:rPr lang="en-US" i="0" baseline="0" dirty="0" smtClean="0"/>
              <a:t>nd a shepherd’s staff</a:t>
            </a:r>
            <a:r>
              <a:rPr lang="en-US" baseline="0" dirty="0" smtClean="0"/>
              <a:t>. What should be noted in particular for this sculpture,</a:t>
            </a:r>
            <a:r>
              <a:rPr lang="en-US" dirty="0" smtClean="0"/>
              <a:t> though, </a:t>
            </a:r>
            <a:r>
              <a:rPr lang="en-US" baseline="0" dirty="0" smtClean="0"/>
              <a:t>is that drill-holes through the support show that it could have functioned as a fountain-figure, with the water spurting out of the mouth of the goat-skin draped over the support. </a:t>
            </a:r>
          </a:p>
          <a:p>
            <a:endParaRPr lang="en-US" baseline="0" dirty="0" smtClean="0"/>
          </a:p>
          <a:p>
            <a:r>
              <a:rPr lang="en-US" baseline="0" dirty="0" smtClean="0"/>
              <a:t>As for the support, also the rendering of the foot-clapper varies slightly</a:t>
            </a:r>
            <a:r>
              <a:rPr lang="en-US" dirty="0" smtClean="0"/>
              <a:t> </a:t>
            </a:r>
            <a:r>
              <a:rPr lang="en-US" baseline="0" dirty="0" smtClean="0"/>
              <a:t>among the preserved examples.</a:t>
            </a:r>
          </a:p>
          <a:p>
            <a:endParaRPr lang="en-US" baseline="0" dirty="0" smtClean="0"/>
          </a:p>
          <a:p>
            <a:r>
              <a:rPr lang="en-US" baseline="0" dirty="0" smtClean="0"/>
              <a:t>Then there are, of course, the coins from </a:t>
            </a:r>
            <a:r>
              <a:rPr lang="en-US" baseline="0" dirty="0" err="1" smtClean="0"/>
              <a:t>Pautalia</a:t>
            </a:r>
            <a:r>
              <a:rPr lang="en-US" baseline="0" dirty="0" smtClean="0"/>
              <a:t> and </a:t>
            </a:r>
            <a:r>
              <a:rPr lang="en-US" baseline="0" dirty="0" err="1" smtClean="0"/>
              <a:t>Kyzikos</a:t>
            </a:r>
            <a:r>
              <a:rPr lang="en-US" baseline="0" dirty="0" smtClean="0"/>
              <a:t>, which seem to display a sculpture repeating this body-type, placed next to a female, similar to that in Geneva.</a:t>
            </a:r>
          </a:p>
          <a:p>
            <a:endParaRPr lang="en-US" baseline="0" dirty="0" smtClean="0"/>
          </a:p>
          <a:p>
            <a:r>
              <a:rPr lang="en-US" baseline="0" dirty="0" smtClean="0"/>
              <a:t>Apart from this, there are no clear variations among the rendering</a:t>
            </a:r>
            <a:r>
              <a:rPr lang="en-US" dirty="0" smtClean="0"/>
              <a:t>s of this particular body-type.</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19</a:t>
            </a:fld>
            <a:endParaRPr lang="en-US"/>
          </a:p>
        </p:txBody>
      </p:sp>
    </p:spTree>
    <p:extLst>
      <p:ext uri="{BB962C8B-B14F-4D97-AF65-F5344CB8AC3E}">
        <p14:creationId xmlns="" xmlns:p14="http://schemas.microsoft.com/office/powerpoint/2010/main" val="1281882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I</a:t>
            </a:r>
            <a:r>
              <a:rPr lang="en-US" baseline="0" dirty="0" smtClean="0"/>
              <a:t> will begin this presentation with a case-study, an example of how the sculpture of a seated female now in Geneva can be interpreted in </a:t>
            </a:r>
            <a:r>
              <a:rPr lang="en-US" baseline="0" dirty="0" err="1" smtClean="0"/>
              <a:t>intertextual</a:t>
            </a:r>
            <a:r>
              <a:rPr lang="en-US" baseline="0" dirty="0" smtClean="0"/>
              <a:t> terms. The sculpture is depicted here to the right. </a:t>
            </a:r>
          </a:p>
          <a:p>
            <a:endParaRPr lang="en-US" baseline="0" dirty="0" smtClean="0"/>
          </a:p>
          <a:p>
            <a:r>
              <a:rPr lang="en-US" baseline="0" dirty="0" smtClean="0"/>
              <a:t>After this initial example, I will outline the theory and method of the </a:t>
            </a:r>
            <a:r>
              <a:rPr lang="en-US" baseline="0" dirty="0" err="1" smtClean="0"/>
              <a:t>intertextual</a:t>
            </a:r>
            <a:r>
              <a:rPr lang="en-US" baseline="0" dirty="0" smtClean="0"/>
              <a:t> approach, before moving on to a second case-study, this time dealing with the satyr sculpture seen here to the left, a sculpture today in the Palazzo </a:t>
            </a:r>
            <a:r>
              <a:rPr lang="en-US" baseline="0" dirty="0" err="1" smtClean="0"/>
              <a:t>Corsini</a:t>
            </a:r>
            <a:r>
              <a:rPr lang="en-US" baseline="0" dirty="0" smtClean="0"/>
              <a:t> in Rome.</a:t>
            </a:r>
          </a:p>
          <a:p>
            <a:endParaRPr lang="en-US" baseline="0" dirty="0" smtClean="0"/>
          </a:p>
          <a:p>
            <a:r>
              <a:rPr lang="en-US" baseline="0" dirty="0" smtClean="0"/>
              <a:t>The two sculptures here</a:t>
            </a:r>
            <a:r>
              <a:rPr lang="en-US" dirty="0" smtClean="0"/>
              <a:t> </a:t>
            </a:r>
            <a:r>
              <a:rPr lang="en-US" baseline="0" dirty="0" smtClean="0"/>
              <a:t>singled out for case-studies are traditionally ascribed to the sculpture-group “The Invitation to the Dance”, and therefore a few words regarding this reconstructed sculpture-group are, I believe, called for. </a:t>
            </a:r>
          </a:p>
          <a:p>
            <a:endParaRPr lang="en-US" baseline="0" dirty="0" smtClean="0"/>
          </a:p>
          <a:p>
            <a:r>
              <a:rPr lang="en-US" baseline="0" dirty="0" smtClean="0"/>
              <a:t>Lastly I will say something of the </a:t>
            </a:r>
            <a:r>
              <a:rPr lang="en-US" baseline="0" dirty="0" err="1" smtClean="0"/>
              <a:t>intertextuality</a:t>
            </a:r>
            <a:r>
              <a:rPr lang="en-US" baseline="0" dirty="0" smtClean="0"/>
              <a:t>-project as a whole, and of how it is to be published.</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a:t>
            </a:fld>
            <a:endParaRPr lang="en-US"/>
          </a:p>
        </p:txBody>
      </p:sp>
    </p:spTree>
    <p:extLst>
      <p:ext uri="{BB962C8B-B14F-4D97-AF65-F5344CB8AC3E}">
        <p14:creationId xmlns="" xmlns:p14="http://schemas.microsoft.com/office/powerpoint/2010/main" val="113918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Turning</a:t>
            </a:r>
            <a:r>
              <a:rPr lang="en-US" baseline="0" dirty="0" smtClean="0"/>
              <a:t> to the sculpture’s head-type, I have again included a second sculpture for comparison.</a:t>
            </a:r>
          </a:p>
          <a:p>
            <a:endParaRPr lang="en-US" baseline="0" dirty="0" smtClean="0"/>
          </a:p>
          <a:p>
            <a:r>
              <a:rPr lang="en-US" baseline="0" dirty="0" smtClean="0"/>
              <a:t>The sculpture in Rome displays a quite distinct rendering of the hair,</a:t>
            </a:r>
            <a:r>
              <a:rPr lang="en-US" dirty="0" smtClean="0"/>
              <a:t> which is </a:t>
            </a:r>
            <a:r>
              <a:rPr lang="en-US" baseline="0" dirty="0" smtClean="0"/>
              <a:t>repeated between reproductions of the type. Take, for instance, the lock above the satyr’s forehead, which is raised upwards and then falls down, somewhat to the left. One can also point to the way the locks of hair run away from the face above the satyr’s right ear in bent, yet parallel strands. On the contrary, on the satyr’s left side the locks come together in a point above the satyr’s left ear. </a:t>
            </a:r>
          </a:p>
          <a:p>
            <a:endParaRPr lang="en-US" baseline="0" dirty="0" smtClean="0"/>
          </a:p>
          <a:p>
            <a:r>
              <a:rPr lang="en-US" baseline="0" dirty="0" smtClean="0"/>
              <a:t>The head-type represented in the sculpture in Rome is repeated in at least 13 sculptures. It is notable that all the sculptures within this </a:t>
            </a:r>
            <a:r>
              <a:rPr lang="en-US" baseline="0" dirty="0" err="1" smtClean="0"/>
              <a:t>intertextual</a:t>
            </a:r>
            <a:r>
              <a:rPr lang="en-US" baseline="0" dirty="0" smtClean="0"/>
              <a:t> network replicate the satyr’s </a:t>
            </a:r>
            <a:r>
              <a:rPr lang="en-US" dirty="0" smtClean="0"/>
              <a:t>hair </a:t>
            </a:r>
            <a:r>
              <a:rPr lang="en-US" baseline="0" dirty="0" smtClean="0"/>
              <a:t>quite faithfully.</a:t>
            </a:r>
          </a:p>
          <a:p>
            <a:endParaRPr lang="en-US" baseline="0" dirty="0" smtClean="0"/>
          </a:p>
          <a:p>
            <a:r>
              <a:rPr lang="en-US" baseline="0" dirty="0" smtClean="0"/>
              <a:t>But, as we can see in these two examples, the satyr is not always rendered wearing a wreath made of pine-twigs.</a:t>
            </a:r>
            <a:r>
              <a:rPr lang="en-US" dirty="0" smtClean="0"/>
              <a:t> </a:t>
            </a:r>
            <a:r>
              <a:rPr lang="en-US" baseline="0" dirty="0" smtClean="0"/>
              <a:t>The head in Princeton sports a wreath made of ivy. Most commonly, however, the satyr does not wear a wreath at all.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20</a:t>
            </a:fld>
            <a:endParaRPr lang="en-US"/>
          </a:p>
        </p:txBody>
      </p:sp>
    </p:spTree>
    <p:extLst>
      <p:ext uri="{BB962C8B-B14F-4D97-AF65-F5344CB8AC3E}">
        <p14:creationId xmlns="" xmlns:p14="http://schemas.microsoft.com/office/powerpoint/2010/main" val="974862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Here we hav</a:t>
            </a:r>
            <a:r>
              <a:rPr lang="en-US" baseline="0" dirty="0" smtClean="0"/>
              <a:t>e the satyrs in Rome and Princeton depicted again. </a:t>
            </a:r>
          </a:p>
          <a:p>
            <a:endParaRPr lang="en-US" baseline="0" dirty="0" smtClean="0"/>
          </a:p>
          <a:p>
            <a:r>
              <a:rPr lang="en-US" baseline="0" dirty="0" smtClean="0"/>
              <a:t>Then, in the middle, there is a satyr-head now in a private collection in Barnstable, MA. This is one of the examples where the satyr does not appear to be wearing a wreath. But the head in Barnstable is interesting in that it shows a drill-hole at the back of the satyr’s neck, which may perhaps have been used to fasten a wreath made of a different material.</a:t>
            </a:r>
          </a:p>
          <a:p>
            <a:endParaRPr lang="en-US" baseline="0" dirty="0" smtClean="0"/>
          </a:p>
          <a:p>
            <a:r>
              <a:rPr lang="en-US" baseline="0" dirty="0" smtClean="0"/>
              <a:t>Lastly, there is one example where the satyr has been rendered on a colossal scale, which is the case for the head in Venice, depicted here to the far right. The height of this fragment is 67 cm, thus clearly larger than life-size. Other repetitions of the this human form are rendered in slightly less than life-size.</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21</a:t>
            </a:fld>
            <a:endParaRPr lang="en-US"/>
          </a:p>
        </p:txBody>
      </p:sp>
    </p:spTree>
    <p:extLst>
      <p:ext uri="{BB962C8B-B14F-4D97-AF65-F5344CB8AC3E}">
        <p14:creationId xmlns="" xmlns:p14="http://schemas.microsoft.com/office/powerpoint/2010/main" val="3422739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All in all,</a:t>
            </a:r>
            <a:r>
              <a:rPr lang="en-US" baseline="0" dirty="0" smtClean="0"/>
              <a:t> this </a:t>
            </a:r>
            <a:r>
              <a:rPr lang="en-US" baseline="0" dirty="0" err="1" smtClean="0"/>
              <a:t>intertextual</a:t>
            </a:r>
            <a:r>
              <a:rPr lang="en-US" baseline="0" dirty="0" smtClean="0"/>
              <a:t> reading presents a strikingly coherent picture. The sculptures that repeat the “human form” seen in the satyr in Rome do not include a very wide range of variations. Taken as a group, the sculptures that repeat these “human forms” are very consistent in formalistic terms.</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22</a:t>
            </a:fld>
            <a:endParaRPr lang="en-US"/>
          </a:p>
        </p:txBody>
      </p:sp>
    </p:spTree>
    <p:extLst>
      <p:ext uri="{BB962C8B-B14F-4D97-AF65-F5344CB8AC3E}">
        <p14:creationId xmlns="" xmlns:p14="http://schemas.microsoft.com/office/powerpoint/2010/main" val="1252484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What,</a:t>
            </a:r>
            <a:r>
              <a:rPr lang="en-US" baseline="0" dirty="0" smtClean="0"/>
              <a:t> then, of the renowned sculpture-group called “The Invitation to the Dance”?</a:t>
            </a:r>
          </a:p>
          <a:p>
            <a:endParaRPr lang="en-US" baseline="0" dirty="0" smtClean="0"/>
          </a:p>
          <a:p>
            <a:r>
              <a:rPr lang="en-US" baseline="0" dirty="0" smtClean="0"/>
              <a:t>The question of whether “The Invitation to the Dance” was the original manifestation of these two sculpture types is simply not of relevance within the frames of the </a:t>
            </a:r>
            <a:r>
              <a:rPr lang="en-US" baseline="0" dirty="0" err="1" smtClean="0"/>
              <a:t>intertextual</a:t>
            </a:r>
            <a:r>
              <a:rPr lang="en-US" baseline="0" dirty="0" smtClean="0"/>
              <a:t> approach. But given the significance that the reconstructed group has had within previous research, a few thoughts on the relationship between the two types are called for. </a:t>
            </a:r>
          </a:p>
          <a:p>
            <a:endParaRPr lang="en-US" baseline="0" dirty="0" smtClean="0"/>
          </a:p>
          <a:p>
            <a:r>
              <a:rPr lang="en-US" baseline="0" dirty="0" smtClean="0"/>
              <a:t>There definitely is a connection between the two “human forms”. There are, of course, the two coin-images, both minted during the reign of </a:t>
            </a:r>
            <a:r>
              <a:rPr lang="en-US" baseline="0" dirty="0" err="1" smtClean="0"/>
              <a:t>Septimius</a:t>
            </a:r>
            <a:r>
              <a:rPr lang="en-US" baseline="0" dirty="0" smtClean="0"/>
              <a:t> Severus, around AD 200. </a:t>
            </a:r>
          </a:p>
          <a:p>
            <a:endParaRPr lang="en-US" dirty="0" smtClean="0"/>
          </a:p>
          <a:p>
            <a:r>
              <a:rPr lang="en-US" dirty="0" smtClean="0"/>
              <a:t>Another connection</a:t>
            </a:r>
            <a:r>
              <a:rPr lang="en-US" baseline="0" dirty="0" smtClean="0"/>
              <a:t> between the two is that for each only one rendering on a colossal scale is known, and these both belong to the same collection: the Archaeological Museum in Venice. Unfortunately, their original context is unknown. </a:t>
            </a:r>
            <a:endParaRPr lang="en-US" dirty="0" smtClean="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23</a:t>
            </a:fld>
            <a:endParaRPr lang="en-US"/>
          </a:p>
        </p:txBody>
      </p:sp>
    </p:spTree>
    <p:extLst>
      <p:ext uri="{BB962C8B-B14F-4D97-AF65-F5344CB8AC3E}">
        <p14:creationId xmlns="" xmlns:p14="http://schemas.microsoft.com/office/powerpoint/2010/main" val="3137156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US" dirty="0" smtClean="0"/>
              <a:t>Judging</a:t>
            </a:r>
            <a:r>
              <a:rPr lang="en-US" baseline="0" dirty="0" smtClean="0"/>
              <a:t> from the </a:t>
            </a:r>
            <a:r>
              <a:rPr lang="en-US" baseline="0" dirty="0" err="1" smtClean="0"/>
              <a:t>intertextual</a:t>
            </a:r>
            <a:r>
              <a:rPr lang="en-US" baseline="0" dirty="0" smtClean="0"/>
              <a:t> analysis of the sculptures in Geneva and Rome, the two “human forms” seem to have been used in distinctly different ways during the Roman era:</a:t>
            </a:r>
          </a:p>
          <a:p>
            <a:endParaRPr lang="en-US" baseline="0" dirty="0" smtClean="0"/>
          </a:p>
          <a:p>
            <a:r>
              <a:rPr lang="en-US" baseline="0" dirty="0" smtClean="0"/>
              <a:t>As we have seen, there are many variations attested for the female. I would even suggest that this “human form” was, at least within the Roman context, something of a generic figure, which was varied almost at will. Minor details, such as the rendering of individual locks of hair, were also varied. Furthermore, as solitary figures, the sculptures that repeat this “human form” are generally quite ambiguous: apart from the occasional inclusion of a water-vessel, there are (as far as we can tell) no clear attributes that determine the female’s identity.</a:t>
            </a:r>
          </a:p>
          <a:p>
            <a:endParaRPr lang="en-US" baseline="0" dirty="0" smtClean="0"/>
          </a:p>
          <a:p>
            <a:r>
              <a:rPr lang="en-US" baseline="0" dirty="0" smtClean="0"/>
              <a:t>The satyr, on the other hand, is not varied as freely. There is a much greater coherence in the rendering of this “human form”, even comprising the manner in which individual locks of hair were fashioned. This might suggest that a stricter coherence to an original form was upheld for the satyr.  With his pointed ears, horns and tail, there can be no doubt regarding the figure’s identity: he is a satyr. But even so, additional </a:t>
            </a:r>
            <a:r>
              <a:rPr lang="en-US" baseline="0" dirty="0" err="1" smtClean="0"/>
              <a:t>Bacchic</a:t>
            </a:r>
            <a:r>
              <a:rPr lang="en-US" baseline="0" dirty="0" smtClean="0"/>
              <a:t> attributes were often included when this “human form” was repeated. There is no ambiguity what so ever in the interpretation of this “human form”.</a:t>
            </a:r>
          </a:p>
          <a:p>
            <a:endParaRPr lang="en-US" baseline="0" dirty="0" smtClean="0"/>
          </a:p>
          <a:p>
            <a:r>
              <a:rPr lang="en-US" baseline="0" dirty="0" smtClean="0"/>
              <a:t>Regardless of the connection between these two types, it should be emphasized that they</a:t>
            </a:r>
            <a:r>
              <a:rPr lang="en-US" dirty="0" smtClean="0"/>
              <a:t> </a:t>
            </a:r>
            <a:r>
              <a:rPr lang="en-US" baseline="0" dirty="0" smtClean="0"/>
              <a:t>do seem to have been replicated in completely different ways during the Roman era. With that said, let us return to “The Invitation to the Dance”. The nature of the interaction between these two figure-types has long been a matter of discussion.</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24</a:t>
            </a:fld>
            <a:endParaRPr lang="en-US"/>
          </a:p>
        </p:txBody>
      </p:sp>
    </p:spTree>
    <p:extLst>
      <p:ext uri="{BB962C8B-B14F-4D97-AF65-F5344CB8AC3E}">
        <p14:creationId xmlns="" xmlns:p14="http://schemas.microsoft.com/office/powerpoint/2010/main" val="3137156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US" dirty="0" smtClean="0"/>
              <a:t>The traditional view, first formulated by Wilhelm Klein in 1909, is that the satyr is snapping his fingers and playing a foot-clapper</a:t>
            </a:r>
            <a:r>
              <a:rPr lang="en-US" baseline="0" dirty="0" smtClean="0"/>
              <a:t> </a:t>
            </a:r>
            <a:r>
              <a:rPr lang="en-US" dirty="0" smtClean="0"/>
              <a:t>as a gesture to invite the seated nymph to the dance. To the left we have a reconstruction made to match this interpretation.</a:t>
            </a:r>
          </a:p>
          <a:p>
            <a:endParaRPr lang="en-US" dirty="0" smtClean="0"/>
          </a:p>
          <a:p>
            <a:r>
              <a:rPr lang="en-US" dirty="0" smtClean="0"/>
              <a:t>Some have, however, noted that satyrs are generally no gentlemen, and that this scenario would be quite uncharacteristic of a sculpture-group combining a </a:t>
            </a:r>
            <a:r>
              <a:rPr lang="en-US" dirty="0" err="1" smtClean="0"/>
              <a:t>Bacchic</a:t>
            </a:r>
            <a:r>
              <a:rPr lang="en-US" dirty="0" smtClean="0"/>
              <a:t> male and a female.</a:t>
            </a:r>
          </a:p>
          <a:p>
            <a:endParaRPr lang="en-US" dirty="0" smtClean="0"/>
          </a:p>
          <a:p>
            <a:r>
              <a:rPr lang="en-US" baseline="0" dirty="0" smtClean="0"/>
              <a:t>If one looks at the wider </a:t>
            </a:r>
            <a:r>
              <a:rPr lang="en-US" baseline="0" dirty="0" err="1" smtClean="0"/>
              <a:t>intertextual</a:t>
            </a:r>
            <a:r>
              <a:rPr lang="en-US" baseline="0" dirty="0" smtClean="0"/>
              <a:t> network</a:t>
            </a:r>
            <a:r>
              <a:rPr lang="en-US" dirty="0" smtClean="0"/>
              <a:t> tied to the </a:t>
            </a:r>
            <a:r>
              <a:rPr lang="en-US" baseline="0" dirty="0" smtClean="0"/>
              <a:t>female figure,</a:t>
            </a:r>
            <a:r>
              <a:rPr lang="en-US" dirty="0" smtClean="0"/>
              <a:t> it can be concluded that w</a:t>
            </a:r>
            <a:r>
              <a:rPr lang="en-US" baseline="0" dirty="0" smtClean="0"/>
              <a:t>hen this “human</a:t>
            </a:r>
            <a:r>
              <a:rPr lang="en-US" dirty="0" smtClean="0"/>
              <a:t> </a:t>
            </a:r>
            <a:r>
              <a:rPr lang="en-US" baseline="0" dirty="0" smtClean="0"/>
              <a:t>form” is included in groups, such as that in the Vatican, and – with reservations – that at Sotheby’s, the seated female is approached by a </a:t>
            </a:r>
            <a:r>
              <a:rPr lang="en-US" baseline="0" dirty="0" err="1" smtClean="0"/>
              <a:t>Bacchic</a:t>
            </a:r>
            <a:r>
              <a:rPr lang="en-US" baseline="0" dirty="0" smtClean="0"/>
              <a:t> male who tugs at the cloth covering her lower body. I would say that this is the scene also rendered on the coins from </a:t>
            </a:r>
            <a:r>
              <a:rPr lang="en-US" baseline="0" dirty="0" err="1" smtClean="0"/>
              <a:t>Pautalia</a:t>
            </a:r>
            <a:r>
              <a:rPr lang="en-US" baseline="0" dirty="0" smtClean="0"/>
              <a:t>, here the coin depicted in black and white. Hence, I would suggest that if these two types were combined in a sculpture-group, the interaction between the two would have been more hands-on than usually assumed.</a:t>
            </a:r>
          </a:p>
          <a:p>
            <a:endParaRPr lang="en-US" baseline="0" dirty="0" smtClean="0"/>
          </a:p>
          <a:p>
            <a:r>
              <a:rPr lang="en-US" baseline="0" dirty="0" smtClean="0"/>
              <a:t>In previous research on “The Invitation to the Dance” the sculpture-group in the Vatican is generally dismissed as a Roman pastiche which is of no relevance to the interpretation of the sculpture-types in general. This is, of course, a consequence of </a:t>
            </a:r>
            <a:r>
              <a:rPr lang="en-US" baseline="0" dirty="0" err="1" smtClean="0"/>
              <a:t>Kopienkritik’s</a:t>
            </a:r>
            <a:r>
              <a:rPr lang="en-US" baseline="0" dirty="0" smtClean="0"/>
              <a:t> focus on reconstructing original masterpieces. I hope that the </a:t>
            </a:r>
            <a:r>
              <a:rPr lang="en-US" baseline="0" dirty="0" err="1" smtClean="0"/>
              <a:t>intertextual</a:t>
            </a:r>
            <a:r>
              <a:rPr lang="en-US" baseline="0" dirty="0" smtClean="0"/>
              <a:t> approach could be an alternative characterized by its insistence on attributing equal importance due to all repetitions of the human form studied. I am convinced that such an approach has the potential to further our understanding of Roman visual culture significantly.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25</a:t>
            </a:fld>
            <a:endParaRPr lang="en-US"/>
          </a:p>
        </p:txBody>
      </p:sp>
    </p:spTree>
    <p:extLst>
      <p:ext uri="{BB962C8B-B14F-4D97-AF65-F5344CB8AC3E}">
        <p14:creationId xmlns="" xmlns:p14="http://schemas.microsoft.com/office/powerpoint/2010/main" val="180668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To conclude, I will briefly</a:t>
            </a:r>
            <a:r>
              <a:rPr lang="en-US" baseline="0" dirty="0" smtClean="0"/>
              <a:t> summarize the layout of my </a:t>
            </a:r>
            <a:r>
              <a:rPr lang="en-US" baseline="0" dirty="0" err="1" smtClean="0"/>
              <a:t>intertextuality</a:t>
            </a:r>
            <a:r>
              <a:rPr lang="en-US" baseline="0" dirty="0" smtClean="0"/>
              <a:t>-project as a whole. I hope to publish this research in a monograph.</a:t>
            </a:r>
          </a:p>
          <a:p>
            <a:endParaRPr lang="en-US" baseline="0" dirty="0" smtClean="0"/>
          </a:p>
          <a:p>
            <a:pPr defTabSz="945312">
              <a:defRPr/>
            </a:pPr>
            <a:r>
              <a:rPr lang="en-US" dirty="0" smtClean="0"/>
              <a:t>There</a:t>
            </a:r>
            <a:r>
              <a:rPr lang="en-US" baseline="0" dirty="0" smtClean="0"/>
              <a:t> is some inconsistency between the case-studies presented here and the theoretical concept of </a:t>
            </a:r>
            <a:r>
              <a:rPr lang="en-US" baseline="0" dirty="0" err="1" smtClean="0"/>
              <a:t>intertextuality</a:t>
            </a:r>
            <a:r>
              <a:rPr lang="en-US" baseline="0" dirty="0" smtClean="0"/>
              <a:t>. Also the sculptures, in relation to which the female and the satyr have here been interpreted, are </a:t>
            </a:r>
            <a:r>
              <a:rPr lang="en-US" baseline="0" dirty="0" err="1" smtClean="0"/>
              <a:t>intertextual</a:t>
            </a:r>
            <a:r>
              <a:rPr lang="en-US" baseline="0" dirty="0" smtClean="0"/>
              <a:t>. Each sculpture is tied to an endlessly expanding network of formalistic relations, and all such relations can potentially have a bearing on how the forms could be interpreted. </a:t>
            </a:r>
          </a:p>
          <a:p>
            <a:pPr defTabSz="945312">
              <a:defRPr/>
            </a:pPr>
            <a:endParaRPr lang="en-US" baseline="0" dirty="0" smtClean="0"/>
          </a:p>
          <a:p>
            <a:r>
              <a:rPr lang="en-US" dirty="0" smtClean="0"/>
              <a:t>I have</a:t>
            </a:r>
            <a:r>
              <a:rPr lang="en-US" baseline="0" dirty="0" smtClean="0"/>
              <a:t> tried to acknowledge this ever expanding network of related forms in the layout of the study as a whole. Here we see the seated female in Geneva, and the satyr in Rome. Next to them we have two sculpture-groups which will also be analyzed in my monograph. The book will include one chapter devoted to each of these sculptures, performing an analysis such as that outlined above for the seated female and the satyr. </a:t>
            </a:r>
          </a:p>
          <a:p>
            <a:endParaRPr lang="en-US" baseline="0" dirty="0" smtClean="0"/>
          </a:p>
          <a:p>
            <a:r>
              <a:rPr lang="en-US" baseline="0" dirty="0" smtClean="0"/>
              <a:t>The crucial point here is that all of the sculptures singled out for case studies are formalistically interrelated.</a:t>
            </a:r>
            <a:endParaRPr lang="en-US" dirty="0" smtClean="0"/>
          </a:p>
        </p:txBody>
      </p:sp>
      <p:sp>
        <p:nvSpPr>
          <p:cNvPr id="4" name="Platshållare för bildnummer 3"/>
          <p:cNvSpPr>
            <a:spLocks noGrp="1"/>
          </p:cNvSpPr>
          <p:nvPr>
            <p:ph type="sldNum" sz="quarter" idx="10"/>
          </p:nvPr>
        </p:nvSpPr>
        <p:spPr/>
        <p:txBody>
          <a:bodyPr/>
          <a:lstStyle/>
          <a:p>
            <a:pPr>
              <a:defRPr/>
            </a:pPr>
            <a:fld id="{D5DA4985-5490-4532-A433-BAE31A88C89C}" type="slidenum">
              <a:rPr lang="sv-SE" smtClean="0"/>
              <a:pPr>
                <a:defRPr/>
              </a:pPr>
              <a:t>26</a:t>
            </a:fld>
            <a:endParaRPr lang="sv-SE"/>
          </a:p>
        </p:txBody>
      </p:sp>
    </p:spTree>
    <p:extLst>
      <p:ext uri="{BB962C8B-B14F-4D97-AF65-F5344CB8AC3E}">
        <p14:creationId xmlns="" xmlns:p14="http://schemas.microsoft.com/office/powerpoint/2010/main" val="453075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two sculptures</a:t>
            </a:r>
            <a:r>
              <a:rPr lang="en-US" baseline="0" dirty="0" smtClean="0"/>
              <a:t> that have been presented here are</a:t>
            </a:r>
            <a:r>
              <a:rPr lang="en-US" dirty="0" smtClean="0"/>
              <a:t>, as we have seen,</a:t>
            </a:r>
            <a:r>
              <a:rPr lang="en-US" baseline="0" dirty="0" smtClean="0"/>
              <a:t> linked through the coin-images from </a:t>
            </a:r>
            <a:r>
              <a:rPr lang="en-US" baseline="0" dirty="0" err="1" smtClean="0"/>
              <a:t>Pautalia</a:t>
            </a:r>
            <a:r>
              <a:rPr lang="en-US" baseline="0" dirty="0" smtClean="0"/>
              <a:t> and </a:t>
            </a:r>
            <a:r>
              <a:rPr lang="en-US" baseline="0" dirty="0" err="1" smtClean="0"/>
              <a:t>Kyzikos</a:t>
            </a:r>
            <a:r>
              <a:rPr lang="en-US" dirty="0" smtClean="0"/>
              <a:t>, and possibly also through the two colossal heads now in Venice.</a:t>
            </a:r>
          </a:p>
        </p:txBody>
      </p:sp>
      <p:sp>
        <p:nvSpPr>
          <p:cNvPr id="4" name="Platshållare för bildnummer 3"/>
          <p:cNvSpPr>
            <a:spLocks noGrp="1"/>
          </p:cNvSpPr>
          <p:nvPr>
            <p:ph type="sldNum" sz="quarter" idx="10"/>
          </p:nvPr>
        </p:nvSpPr>
        <p:spPr/>
        <p:txBody>
          <a:bodyPr/>
          <a:lstStyle/>
          <a:p>
            <a:pPr>
              <a:defRPr/>
            </a:pPr>
            <a:fld id="{D5DA4985-5490-4532-A433-BAE31A88C89C}" type="slidenum">
              <a:rPr lang="sv-SE" smtClean="0"/>
              <a:pPr>
                <a:defRPr/>
              </a:pPr>
              <a:t>27</a:t>
            </a:fld>
            <a:endParaRPr lang="sv-SE"/>
          </a:p>
        </p:txBody>
      </p:sp>
    </p:spTree>
    <p:extLst>
      <p:ext uri="{BB962C8B-B14F-4D97-AF65-F5344CB8AC3E}">
        <p14:creationId xmlns="" xmlns:p14="http://schemas.microsoft.com/office/powerpoint/2010/main" val="4118694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a:t>
            </a:r>
            <a:r>
              <a:rPr lang="en-US" baseline="0" dirty="0" smtClean="0"/>
              <a:t> third case-study deals with the sculpture-group believed to represent Pan and Daphnis. Here we can recognize Pan’s head-type from the sculpture-group in</a:t>
            </a:r>
            <a:r>
              <a:rPr lang="en-US" dirty="0" smtClean="0"/>
              <a:t> the Vatican</a:t>
            </a:r>
            <a:r>
              <a:rPr lang="en-US" baseline="0" dirty="0" smtClean="0"/>
              <a:t>, including our seated female and a standing Pan.</a:t>
            </a:r>
            <a:endParaRPr lang="en-US" dirty="0" smtClean="0"/>
          </a:p>
        </p:txBody>
      </p:sp>
      <p:sp>
        <p:nvSpPr>
          <p:cNvPr id="4" name="Platshållare för bildnummer 3"/>
          <p:cNvSpPr>
            <a:spLocks noGrp="1"/>
          </p:cNvSpPr>
          <p:nvPr>
            <p:ph type="sldNum" sz="quarter" idx="10"/>
          </p:nvPr>
        </p:nvSpPr>
        <p:spPr/>
        <p:txBody>
          <a:bodyPr/>
          <a:lstStyle/>
          <a:p>
            <a:pPr>
              <a:defRPr/>
            </a:pPr>
            <a:fld id="{D5DA4985-5490-4532-A433-BAE31A88C89C}" type="slidenum">
              <a:rPr lang="sv-SE" smtClean="0"/>
              <a:pPr>
                <a:defRPr/>
              </a:pPr>
              <a:t>28</a:t>
            </a:fld>
            <a:endParaRPr lang="sv-SE"/>
          </a:p>
        </p:txBody>
      </p:sp>
    </p:spTree>
    <p:extLst>
      <p:ext uri="{BB962C8B-B14F-4D97-AF65-F5344CB8AC3E}">
        <p14:creationId xmlns="" xmlns:p14="http://schemas.microsoft.com/office/powerpoint/2010/main" val="24629647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Lastly there is the</a:t>
            </a:r>
            <a:r>
              <a:rPr lang="en-US" baseline="0" dirty="0" smtClean="0"/>
              <a:t> so-called “</a:t>
            </a:r>
            <a:r>
              <a:rPr lang="en-US" baseline="0" dirty="0" err="1" smtClean="0"/>
              <a:t>Ludovisi</a:t>
            </a:r>
            <a:r>
              <a:rPr lang="en-US" baseline="0" dirty="0" smtClean="0"/>
              <a:t> </a:t>
            </a:r>
            <a:r>
              <a:rPr lang="en-US" baseline="0" dirty="0" err="1" smtClean="0"/>
              <a:t>symplegma</a:t>
            </a:r>
            <a:r>
              <a:rPr lang="en-US" baseline="0" dirty="0" smtClean="0"/>
              <a:t>”, seen here on the right-hand side,  which includes a female figure who’s facial features are the same as those of our seated female. Only details of the hairdo separate these two head-types. This sculpture-group</a:t>
            </a:r>
            <a:r>
              <a:rPr lang="en-US" dirty="0" smtClean="0"/>
              <a:t> renders a seated satyr and a standing female.</a:t>
            </a:r>
          </a:p>
        </p:txBody>
      </p:sp>
      <p:sp>
        <p:nvSpPr>
          <p:cNvPr id="4" name="Platshållare för bildnummer 3"/>
          <p:cNvSpPr>
            <a:spLocks noGrp="1"/>
          </p:cNvSpPr>
          <p:nvPr>
            <p:ph type="sldNum" sz="quarter" idx="10"/>
          </p:nvPr>
        </p:nvSpPr>
        <p:spPr/>
        <p:txBody>
          <a:bodyPr/>
          <a:lstStyle/>
          <a:p>
            <a:pPr>
              <a:defRPr/>
            </a:pPr>
            <a:fld id="{D5DA4985-5490-4532-A433-BAE31A88C89C}" type="slidenum">
              <a:rPr lang="sv-SE" smtClean="0"/>
              <a:pPr>
                <a:defRPr/>
              </a:pPr>
              <a:t>29</a:t>
            </a:fld>
            <a:endParaRPr lang="sv-SE"/>
          </a:p>
        </p:txBody>
      </p:sp>
    </p:spTree>
    <p:extLst>
      <p:ext uri="{BB962C8B-B14F-4D97-AF65-F5344CB8AC3E}">
        <p14:creationId xmlns="" xmlns:p14="http://schemas.microsoft.com/office/powerpoint/2010/main" val="3662279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lnSpcReduction="10000"/>
          </a:bodyPr>
          <a:lstStyle/>
          <a:p>
            <a:r>
              <a:rPr lang="en-US" dirty="0" smtClean="0"/>
              <a:t>As</a:t>
            </a:r>
            <a:r>
              <a:rPr lang="en-US" baseline="0" dirty="0" smtClean="0"/>
              <a:t> I envision the </a:t>
            </a:r>
            <a:r>
              <a:rPr lang="en-US" baseline="0" dirty="0" err="1" smtClean="0"/>
              <a:t>intertextual</a:t>
            </a:r>
            <a:r>
              <a:rPr lang="en-US" baseline="0" dirty="0" smtClean="0"/>
              <a:t> approach, each such study produces a reading of the form represented in one rather well-preserved Roman ideal sculpture. Our first case-study will therefore attempt a reading of the form represented by this sculpture:</a:t>
            </a:r>
            <a:r>
              <a:rPr lang="en-US" dirty="0" smtClean="0"/>
              <a:t> the seated female</a:t>
            </a:r>
            <a:r>
              <a:rPr lang="en-US" baseline="0" dirty="0" smtClean="0"/>
              <a:t> in Geneva. </a:t>
            </a:r>
          </a:p>
          <a:p>
            <a:endParaRPr lang="en-US" baseline="0" dirty="0" smtClean="0"/>
          </a:p>
          <a:p>
            <a:r>
              <a:rPr lang="en-US" baseline="0" dirty="0" smtClean="0"/>
              <a:t>The intertextual approach is completely formalistic: it interprets this sculpture by means of its physical form. It sets out to map all sculptures that repeat the “human forms” rendered in this sculpture. By “human forms” I mean aspects such as the figure’s pose and build, and</a:t>
            </a:r>
            <a:r>
              <a:rPr lang="en-US" dirty="0" smtClean="0"/>
              <a:t> also any garments worn by the figure.</a:t>
            </a:r>
            <a:endParaRPr lang="en-US" baseline="0" dirty="0" smtClean="0"/>
          </a:p>
          <a:p>
            <a:endParaRPr lang="en-US" baseline="0" dirty="0" smtClean="0"/>
          </a:p>
          <a:p>
            <a:r>
              <a:rPr lang="en-US" baseline="0" dirty="0" smtClean="0"/>
              <a:t>This produces a network</a:t>
            </a:r>
            <a:r>
              <a:rPr lang="en-US" dirty="0" smtClean="0"/>
              <a:t> of formalistically related </a:t>
            </a:r>
            <a:r>
              <a:rPr lang="en-US" baseline="0" dirty="0" smtClean="0"/>
              <a:t>sculptures, and these are then compared, in particular with regard to whether there are variations among the “non-human” forms rendered. By “non-human”</a:t>
            </a:r>
            <a:r>
              <a:rPr lang="en-US" dirty="0" smtClean="0"/>
              <a:t> forms I mean aspects such as the sculpture’s support and items held by the depicted figure.</a:t>
            </a:r>
          </a:p>
          <a:p>
            <a:endParaRPr lang="en-US" baseline="0" dirty="0" smtClean="0"/>
          </a:p>
          <a:p>
            <a:r>
              <a:rPr lang="en-US" dirty="0" smtClean="0"/>
              <a:t>Variations among the “non-human” forms</a:t>
            </a:r>
            <a:r>
              <a:rPr lang="en-US" baseline="0" dirty="0" smtClean="0"/>
              <a:t> are seen as interesting, because they give a more multifaceted view of how the studied form could be understood</a:t>
            </a:r>
            <a:r>
              <a:rPr lang="en-US" dirty="0" smtClean="0"/>
              <a:t> within the Roman cultural context.</a:t>
            </a:r>
            <a:endParaRPr lang="en-US" baseline="0" dirty="0" smtClean="0"/>
          </a:p>
          <a:p>
            <a:endParaRPr lang="en-US" baseline="0" dirty="0" smtClean="0"/>
          </a:p>
          <a:p>
            <a:r>
              <a:rPr lang="en-US" baseline="0" dirty="0" smtClean="0"/>
              <a:t>The sculpture’s body-type and head-type are studied separately. Let us therefore initially have a look at the body-type represented in the sculpture in Geneva.</a:t>
            </a:r>
            <a:endParaRPr lang="en-US" baseline="0" dirty="0"/>
          </a:p>
          <a:p>
            <a:endParaRPr lang="en-US" baseline="0" dirty="0" smtClean="0"/>
          </a:p>
          <a:p>
            <a:r>
              <a:rPr lang="en-US" baseline="0" dirty="0" smtClean="0"/>
              <a:t>Seen in isolation, this sculpture is rather difficult to interpret: there are no preserved attributes that clearly determine the female’s identity.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3</a:t>
            </a:fld>
            <a:endParaRPr lang="en-US"/>
          </a:p>
        </p:txBody>
      </p:sp>
    </p:spTree>
    <p:extLst>
      <p:ext uri="{BB962C8B-B14F-4D97-AF65-F5344CB8AC3E}">
        <p14:creationId xmlns="" xmlns:p14="http://schemas.microsoft.com/office/powerpoint/2010/main" val="3023242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In this manner, then,</a:t>
            </a:r>
            <a:r>
              <a:rPr lang="en-US" baseline="0" dirty="0" smtClean="0"/>
              <a:t> the four case-studies that make up the complete monograph do at least hint at </a:t>
            </a:r>
            <a:r>
              <a:rPr lang="en-US" baseline="0" dirty="0" err="1" smtClean="0"/>
              <a:t>intertextuality’s</a:t>
            </a:r>
            <a:r>
              <a:rPr lang="en-US" baseline="0" dirty="0" smtClean="0"/>
              <a:t> endless network of interrelated sculptural forms. </a:t>
            </a:r>
          </a:p>
          <a:p>
            <a:endParaRPr lang="en-US" dirty="0" smtClean="0"/>
          </a:p>
          <a:p>
            <a:r>
              <a:rPr lang="en-US" baseline="0" dirty="0" smtClean="0"/>
              <a:t>What I wish to emphasize is that the accurate repetition of forms in Roman ideal sculpture was not only due to the well-attested fascination for Greek and Hellenistic masterpieces. Repeated forms were also used as visual signifiers which facilitated the interpretation of sculptures. </a:t>
            </a:r>
          </a:p>
          <a:p>
            <a:endParaRPr lang="en-US" baseline="0" dirty="0" smtClean="0"/>
          </a:p>
          <a:p>
            <a:r>
              <a:rPr lang="en-US" baseline="0" dirty="0" smtClean="0"/>
              <a:t>Taking the extended </a:t>
            </a:r>
            <a:r>
              <a:rPr lang="en-US" baseline="0" dirty="0" err="1" smtClean="0"/>
              <a:t>intertextual</a:t>
            </a:r>
            <a:r>
              <a:rPr lang="en-US" baseline="0" dirty="0" smtClean="0"/>
              <a:t> network depicted here as an example, I would say that it is no coincidence that the theme is always a </a:t>
            </a:r>
            <a:r>
              <a:rPr lang="en-US" baseline="0" dirty="0" err="1" smtClean="0"/>
              <a:t>Bacchic</a:t>
            </a:r>
            <a:r>
              <a:rPr lang="en-US" baseline="0" dirty="0" smtClean="0"/>
              <a:t> one. Seen in isolation, the sculpture at the network’s centre, the seated female in Geneva, may seem ambiguous, with its lack of clear attributes. But the “human form” that it represents was clearly tied to the Wine-Gods entourage.</a:t>
            </a:r>
          </a:p>
          <a:p>
            <a:endParaRPr lang="en-US" baseline="0" dirty="0" smtClean="0"/>
          </a:p>
          <a:p>
            <a:r>
              <a:rPr lang="en-US" baseline="0" dirty="0" smtClean="0"/>
              <a:t>And with that said, we have reached the end of this paper. </a:t>
            </a:r>
          </a:p>
          <a:p>
            <a:endParaRPr lang="en-US" baseline="0" dirty="0" smtClean="0"/>
          </a:p>
          <a:p>
            <a:r>
              <a:rPr lang="en-US" baseline="0" dirty="0" smtClean="0"/>
              <a:t>[Animation]</a:t>
            </a:r>
          </a:p>
          <a:p>
            <a:endParaRPr lang="en-US" baseline="0" dirty="0" smtClean="0"/>
          </a:p>
          <a:p>
            <a:r>
              <a:rPr lang="en-US" baseline="0" dirty="0" smtClean="0"/>
              <a:t>I thank you all for your kind attention!</a:t>
            </a:r>
            <a:endParaRPr lang="en-US" dirty="0"/>
          </a:p>
        </p:txBody>
      </p:sp>
      <p:sp>
        <p:nvSpPr>
          <p:cNvPr id="4" name="Platshållare för bildnummer 3"/>
          <p:cNvSpPr>
            <a:spLocks noGrp="1"/>
          </p:cNvSpPr>
          <p:nvPr>
            <p:ph type="sldNum" sz="quarter" idx="10"/>
          </p:nvPr>
        </p:nvSpPr>
        <p:spPr/>
        <p:txBody>
          <a:bodyPr/>
          <a:lstStyle/>
          <a:p>
            <a:fld id="{C7B09590-3A7A-4ED5-BAA2-D86C7E147022}" type="slidenum">
              <a:rPr lang="en-US" smtClean="0"/>
              <a:pPr/>
              <a:t>30</a:t>
            </a:fld>
            <a:endParaRPr lang="en-US"/>
          </a:p>
        </p:txBody>
      </p:sp>
    </p:spTree>
    <p:extLst>
      <p:ext uri="{BB962C8B-B14F-4D97-AF65-F5344CB8AC3E}">
        <p14:creationId xmlns="" xmlns:p14="http://schemas.microsoft.com/office/powerpoint/2010/main" val="1048436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92500"/>
          </a:bodyPr>
          <a:lstStyle/>
          <a:p>
            <a:r>
              <a:rPr lang="en-US" dirty="0" smtClean="0"/>
              <a:t>I know of 15 sculptures that repeat the “human form” of</a:t>
            </a:r>
            <a:r>
              <a:rPr lang="en-US" baseline="0" dirty="0" smtClean="0"/>
              <a:t> this sculpture’s body-type. </a:t>
            </a:r>
            <a:r>
              <a:rPr lang="en-US" dirty="0" smtClean="0"/>
              <a:t>Let us look at three examples. </a:t>
            </a:r>
          </a:p>
          <a:p>
            <a:endParaRPr lang="en-US" dirty="0" smtClean="0"/>
          </a:p>
          <a:p>
            <a:r>
              <a:rPr lang="en-US" dirty="0" smtClean="0"/>
              <a:t>In </a:t>
            </a:r>
            <a:r>
              <a:rPr lang="en-US" baseline="0" dirty="0" smtClean="0"/>
              <a:t>some instances these sculptures seem to simply repeat the traits represented by the seated female in Geneva.  </a:t>
            </a:r>
            <a:r>
              <a:rPr lang="en-US" dirty="0" smtClean="0"/>
              <a:t>One such case is the torso now in Dresden.</a:t>
            </a:r>
            <a:r>
              <a:rPr lang="en-US" baseline="0" dirty="0" smtClean="0"/>
              <a:t> However, I am</a:t>
            </a:r>
            <a:r>
              <a:rPr lang="en-US" dirty="0" smtClean="0"/>
              <a:t> very careful not to reconstruct fragmentary sculptures. I do not assume that a fragment such as that in Dresden</a:t>
            </a:r>
            <a:r>
              <a:rPr lang="en-US" baseline="0" dirty="0" smtClean="0"/>
              <a:t> </a:t>
            </a:r>
            <a:r>
              <a:rPr lang="en-US" dirty="0" smtClean="0"/>
              <a:t>must have repeated the forms seen in the more well-preserved sculpture in Geneva. We simply cannot know what the full sculpture once looked like. Nevertheless, as far as preserved, the torso in Dresden repeats the body-type of the sculpture in Geneva.</a:t>
            </a:r>
          </a:p>
          <a:p>
            <a:endParaRPr lang="en-US" dirty="0" smtClean="0"/>
          </a:p>
          <a:p>
            <a:pPr defTabSz="945312">
              <a:defRPr/>
            </a:pPr>
            <a:r>
              <a:rPr lang="en-US" dirty="0" smtClean="0"/>
              <a:t>In</a:t>
            </a:r>
            <a:r>
              <a:rPr lang="en-US" baseline="0" dirty="0" smtClean="0"/>
              <a:t> the </a:t>
            </a:r>
            <a:r>
              <a:rPr lang="en-US" baseline="0" dirty="0" err="1" smtClean="0"/>
              <a:t>Antikenmuseum</a:t>
            </a:r>
            <a:r>
              <a:rPr lang="en-US" baseline="0" dirty="0" smtClean="0"/>
              <a:t> in Basel there is a sculpture which repeats the “human form” studied, although the figure is somewhat more thick-set, and she is seated on a rectangular stool, rather</a:t>
            </a:r>
            <a:r>
              <a:rPr lang="en-US" dirty="0" smtClean="0"/>
              <a:t> than on a schematically rendered rock</a:t>
            </a:r>
            <a:r>
              <a:rPr lang="en-US" baseline="0" dirty="0" smtClean="0"/>
              <a:t>. This is, as far as we can tell from the preserved sculptures, the only instance where a figure with this body-type is not seated on a rock.</a:t>
            </a:r>
            <a:endParaRPr lang="en-US" dirty="0" smtClean="0"/>
          </a:p>
          <a:p>
            <a:endParaRPr lang="en-US" dirty="0" smtClean="0"/>
          </a:p>
          <a:p>
            <a:r>
              <a:rPr lang="en-US" dirty="0" smtClean="0"/>
              <a:t>In</a:t>
            </a:r>
            <a:r>
              <a:rPr lang="en-US" baseline="0" dirty="0" smtClean="0"/>
              <a:t> three instances, the female has her left hand placed, not directly against the rock but against a vessel lying on the rock. In two cases drill-holes tell us that the sculpture could function as a fountain figure, with water spurting out from the vessel’s orifice. This is the case for the sculpture in Naples, depicted here. It should, of course, be noted that this sculpture has been restored: its head, right arm and left foot are post-antique additions.</a:t>
            </a:r>
          </a:p>
          <a:p>
            <a:endParaRPr lang="en-US" baseline="0" dirty="0" smtClean="0"/>
          </a:p>
          <a:p>
            <a:r>
              <a:rPr lang="en-US" baseline="0" dirty="0" smtClean="0"/>
              <a:t>As we all know, this particular “human form” is today rarely considered as a solitary figure. It is generally understood as having originally been part of a sculpture-group. And there are, in fact, three instances where this body-type is used as part of a sculpture-group.</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4</a:t>
            </a:fld>
            <a:endParaRPr lang="en-US"/>
          </a:p>
        </p:txBody>
      </p:sp>
    </p:spTree>
    <p:extLst>
      <p:ext uri="{BB962C8B-B14F-4D97-AF65-F5344CB8AC3E}">
        <p14:creationId xmlns="" xmlns:p14="http://schemas.microsoft.com/office/powerpoint/2010/main" val="227306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Here those three</a:t>
            </a:r>
            <a:r>
              <a:rPr lang="en-US" baseline="0" dirty="0" smtClean="0"/>
              <a:t> constellations are illustrated.</a:t>
            </a:r>
          </a:p>
          <a:p>
            <a:endParaRPr lang="en-US" baseline="0" dirty="0" smtClean="0"/>
          </a:p>
          <a:p>
            <a:r>
              <a:rPr lang="en-US" baseline="0" dirty="0" smtClean="0"/>
              <a:t>First, there are two series of coins, one minted in </a:t>
            </a:r>
            <a:r>
              <a:rPr lang="en-US" baseline="0" dirty="0" err="1" smtClean="0"/>
              <a:t>Kyzikos</a:t>
            </a:r>
            <a:r>
              <a:rPr lang="en-US" baseline="0" dirty="0" smtClean="0"/>
              <a:t> and the other, that seen here, in </a:t>
            </a:r>
            <a:r>
              <a:rPr lang="en-US" baseline="0" dirty="0" err="1" smtClean="0"/>
              <a:t>Pautalia</a:t>
            </a:r>
            <a:r>
              <a:rPr lang="en-US" baseline="0" dirty="0" smtClean="0"/>
              <a:t> in Thrace. The example seen here was published as late as 2009. </a:t>
            </a:r>
            <a:r>
              <a:rPr lang="en-US" dirty="0" smtClean="0"/>
              <a:t>Both series of coins </a:t>
            </a:r>
            <a:r>
              <a:rPr lang="en-US" baseline="0" dirty="0" smtClean="0"/>
              <a:t>depict</a:t>
            </a:r>
            <a:r>
              <a:rPr lang="en-US" dirty="0" smtClean="0"/>
              <a:t> </a:t>
            </a:r>
            <a:r>
              <a:rPr lang="en-US" baseline="0" dirty="0" smtClean="0"/>
              <a:t>a seated female next to a standing male. Since the late 19</a:t>
            </a:r>
            <a:r>
              <a:rPr lang="en-US" baseline="30000" dirty="0" smtClean="0"/>
              <a:t>th</a:t>
            </a:r>
            <a:r>
              <a:rPr lang="en-US" baseline="0" dirty="0" smtClean="0"/>
              <a:t> century, both figures displayed on the coin from</a:t>
            </a:r>
            <a:r>
              <a:rPr lang="en-US" dirty="0" smtClean="0"/>
              <a:t> </a:t>
            </a:r>
            <a:r>
              <a:rPr lang="en-US" dirty="0" err="1" smtClean="0"/>
              <a:t>Kyzikos</a:t>
            </a:r>
            <a:r>
              <a:rPr lang="en-US" baseline="0" dirty="0" smtClean="0"/>
              <a:t> have been related to figures sculpted in the round.</a:t>
            </a:r>
          </a:p>
          <a:p>
            <a:endParaRPr lang="en-US" baseline="0" dirty="0" smtClean="0"/>
          </a:p>
          <a:p>
            <a:r>
              <a:rPr lang="en-US" baseline="0" dirty="0" smtClean="0"/>
              <a:t>In the middle, we have a sculpture-group in the repository of the Vatican, which has this female depicted</a:t>
            </a:r>
            <a:r>
              <a:rPr lang="en-US" dirty="0" smtClean="0"/>
              <a:t> with </a:t>
            </a:r>
            <a:r>
              <a:rPr lang="en-US" baseline="0" dirty="0" smtClean="0"/>
              <a:t>Pan. The goat-legged God stands next to</a:t>
            </a:r>
            <a:r>
              <a:rPr lang="en-US" dirty="0" smtClean="0"/>
              <a:t> the female, placing </a:t>
            </a:r>
            <a:r>
              <a:rPr lang="en-US" baseline="0" dirty="0" smtClean="0"/>
              <a:t>his left hand over her shoulder, while tugging at the cloth covering her lower body with his right hand. </a:t>
            </a:r>
          </a:p>
          <a:p>
            <a:endParaRPr lang="en-US" baseline="0" dirty="0" smtClean="0"/>
          </a:p>
          <a:p>
            <a:r>
              <a:rPr lang="en-US" baseline="0" dirty="0" smtClean="0"/>
              <a:t>Lastly, at the far right, we have a sculpture-group which was put up for sale at Sotheby’s New York in 2005. Allegedly with 18</a:t>
            </a:r>
            <a:r>
              <a:rPr lang="en-US" baseline="30000" dirty="0" smtClean="0"/>
              <a:t>th</a:t>
            </a:r>
            <a:r>
              <a:rPr lang="en-US" baseline="0" dirty="0" smtClean="0"/>
              <a:t> century restorations, and previously in a French private collection, this piece needs to be treated with caution. As far as I know, it has never been published. The account given by Sotheby’s is unfortunately very brief. As it would seem, the theme is the same as for the sculpture-group in the Vatican, only here Pan is seated on the rock next to the female.</a:t>
            </a:r>
          </a:p>
          <a:p>
            <a:endParaRPr lang="en-US" baseline="0" dirty="0" smtClean="0"/>
          </a:p>
          <a:p>
            <a:r>
              <a:rPr lang="en-US" baseline="0" dirty="0" smtClean="0"/>
              <a:t>To sum up regarding the female’s body-type, there is evidence for a quite wide range of variation. And, as we will see, an analysis of the female’s head-type adds further facets to the picture. </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5</a:t>
            </a:fld>
            <a:endParaRPr lang="en-US"/>
          </a:p>
        </p:txBody>
      </p:sp>
    </p:spTree>
    <p:extLst>
      <p:ext uri="{BB962C8B-B14F-4D97-AF65-F5344CB8AC3E}">
        <p14:creationId xmlns="" xmlns:p14="http://schemas.microsoft.com/office/powerpoint/2010/main" val="2788537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The study</a:t>
            </a:r>
            <a:r>
              <a:rPr lang="en-US" baseline="0" dirty="0" smtClean="0"/>
              <a:t> of head-types requires a greater attention to detail. I know of 18 sculptures that repeat the head-type seen in the sculpture in Geneva. Here we see the female who is the focus of our attention to the left. I have added an example in Baltimore because the pair, taken together, can illustrate two points regarding the head-type studied:</a:t>
            </a:r>
          </a:p>
          <a:p>
            <a:endParaRPr lang="en-US" baseline="0" dirty="0" smtClean="0"/>
          </a:p>
          <a:p>
            <a:r>
              <a:rPr lang="en-US" baseline="0" dirty="0" smtClean="0"/>
              <a:t>Firstly, especially the sculpture in Baltimore nicely illustrates the female’s hairdo. She has parted her hair in two strands and made a simple knot high up at the back of her head.</a:t>
            </a:r>
          </a:p>
          <a:p>
            <a:endParaRPr lang="en-US" baseline="0" dirty="0" smtClean="0"/>
          </a:p>
          <a:p>
            <a:r>
              <a:rPr lang="en-US" baseline="0" dirty="0" smtClean="0"/>
              <a:t>Secondly, it is this rather peculiar hairdo that most clearly defines this head-type. The individual locks of hair framing the female’s face are not copied precisely, as is clear from the profiles of the two heads depicted here. </a:t>
            </a:r>
          </a:p>
          <a:p>
            <a:endParaRPr lang="en-US" baseline="0" dirty="0" smtClean="0"/>
          </a:p>
          <a:p>
            <a:r>
              <a:rPr lang="en-US" baseline="0" dirty="0" smtClean="0"/>
              <a:t>Among the 18 sculptures</a:t>
            </a:r>
            <a:r>
              <a:rPr lang="en-US" dirty="0" smtClean="0"/>
              <a:t> that repeat the head-type </a:t>
            </a:r>
            <a:r>
              <a:rPr lang="en-US" baseline="0" dirty="0" smtClean="0"/>
              <a:t>studied, there are three that include notable variations. </a:t>
            </a:r>
          </a:p>
          <a:p>
            <a:endParaRPr lang="en-US" baseline="0" dirty="0" smtClean="0"/>
          </a:p>
          <a:p>
            <a:r>
              <a:rPr lang="en-US" baseline="0" dirty="0" smtClean="0"/>
              <a:t>One of these is the head in Baltimore. This particular sculpture seems to have been used as a fountain-figure, with the water spurting out of the female’s mouth. We can see the drill-hole on the frontal photograph included here.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6</a:t>
            </a:fld>
            <a:endParaRPr lang="en-US"/>
          </a:p>
        </p:txBody>
      </p:sp>
    </p:spTree>
    <p:extLst>
      <p:ext uri="{BB962C8B-B14F-4D97-AF65-F5344CB8AC3E}">
        <p14:creationId xmlns="" xmlns:p14="http://schemas.microsoft.com/office/powerpoint/2010/main" val="159961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Here all three heads</a:t>
            </a:r>
            <a:r>
              <a:rPr lang="en-US" baseline="0" dirty="0" smtClean="0"/>
              <a:t> that vary the theme seen in the sculpture in Geneva are illustrated</a:t>
            </a:r>
            <a:r>
              <a:rPr lang="en-US" dirty="0" smtClean="0"/>
              <a:t>.</a:t>
            </a:r>
            <a:endParaRPr lang="en-US" baseline="0" dirty="0" smtClean="0"/>
          </a:p>
          <a:p>
            <a:endParaRPr lang="en-US" baseline="0" dirty="0" smtClean="0"/>
          </a:p>
          <a:p>
            <a:r>
              <a:rPr lang="en-US" baseline="0" dirty="0" smtClean="0"/>
              <a:t>To the far left we have the head in Baltimore again, which I will not elaborate on further.</a:t>
            </a:r>
          </a:p>
          <a:p>
            <a:endParaRPr lang="en-US" baseline="0" dirty="0" smtClean="0"/>
          </a:p>
          <a:p>
            <a:r>
              <a:rPr lang="en-US" baseline="0" dirty="0" smtClean="0"/>
              <a:t>Next is a head in Venice, which repeats the head-type on a colossal scale: the preserved fragment, comprising the female’s head, is 46 cm high. The other renderings of the type are usually slightly smaller than life-size.</a:t>
            </a:r>
          </a:p>
          <a:p>
            <a:endParaRPr lang="en-US" baseline="0" dirty="0" smtClean="0"/>
          </a:p>
          <a:p>
            <a:r>
              <a:rPr lang="en-US" baseline="0" dirty="0" smtClean="0"/>
              <a:t>The third photograph shows a head in Boston, which, apart from repeating the human traits seen in the seated female in Geneva, also preserves the hand of another figure at the back of the female’s head. What this sculpture-group originally looked like, we can only guess.</a:t>
            </a:r>
            <a:endParaRPr lang="en-US" dirty="0"/>
          </a:p>
        </p:txBody>
      </p:sp>
      <p:sp>
        <p:nvSpPr>
          <p:cNvPr id="4" name="Platshållare för bildnummer 3"/>
          <p:cNvSpPr>
            <a:spLocks noGrp="1"/>
          </p:cNvSpPr>
          <p:nvPr>
            <p:ph type="sldNum" sz="quarter" idx="10"/>
          </p:nvPr>
        </p:nvSpPr>
        <p:spPr/>
        <p:txBody>
          <a:bodyPr/>
          <a:lstStyle/>
          <a:p>
            <a:fld id="{B87FF7D3-57A5-4AB7-AB62-C73D88E86C2C}" type="slidenum">
              <a:rPr lang="en-US" smtClean="0"/>
              <a:pPr/>
              <a:t>7</a:t>
            </a:fld>
            <a:endParaRPr lang="en-US"/>
          </a:p>
        </p:txBody>
      </p:sp>
    </p:spTree>
    <p:extLst>
      <p:ext uri="{BB962C8B-B14F-4D97-AF65-F5344CB8AC3E}">
        <p14:creationId xmlns="" xmlns:p14="http://schemas.microsoft.com/office/powerpoint/2010/main" val="170547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dirty="0" smtClean="0"/>
              <a:t>This</a:t>
            </a:r>
            <a:r>
              <a:rPr lang="en-US" baseline="0" dirty="0" smtClean="0"/>
              <a:t> very swift presentation of the various uses of the “human form” seen in the sculpture in Geneva can be summarized in this illustration. </a:t>
            </a:r>
          </a:p>
          <a:p>
            <a:endParaRPr lang="en-US" baseline="0" dirty="0" smtClean="0"/>
          </a:p>
          <a:p>
            <a:r>
              <a:rPr lang="en-US" baseline="0" dirty="0" smtClean="0"/>
              <a:t>I would like to emphasize that the form seems to have been varied quite often. For the head-type the general hairdo, with its </a:t>
            </a:r>
            <a:r>
              <a:rPr lang="en-US" dirty="0" smtClean="0"/>
              <a:t>peculiar knot,</a:t>
            </a:r>
            <a:r>
              <a:rPr lang="en-US" baseline="0" dirty="0" smtClean="0"/>
              <a:t> is copied, while the rendering of individual locks of hair is varied. </a:t>
            </a:r>
          </a:p>
          <a:p>
            <a:endParaRPr lang="en-US" baseline="0" dirty="0" smtClean="0"/>
          </a:p>
          <a:p>
            <a:r>
              <a:rPr lang="en-US" baseline="0" dirty="0" smtClean="0"/>
              <a:t>Due to the wide range of variations it is tempting to suggest that this particular “human form” was, during the Roman period, used as a generic figure, albeit one tied to the </a:t>
            </a:r>
            <a:r>
              <a:rPr lang="en-US" baseline="0" dirty="0" err="1" smtClean="0"/>
              <a:t>Bacchic</a:t>
            </a:r>
            <a:r>
              <a:rPr lang="en-US" baseline="0" dirty="0" smtClean="0"/>
              <a:t> sphere.</a:t>
            </a:r>
          </a:p>
          <a:p>
            <a:endParaRPr lang="en-US" baseline="0" dirty="0" smtClean="0"/>
          </a:p>
          <a:p>
            <a:r>
              <a:rPr lang="en-US" baseline="0" dirty="0" smtClean="0"/>
              <a:t>We will return to the </a:t>
            </a:r>
            <a:r>
              <a:rPr lang="en-US" baseline="0" dirty="0" err="1" smtClean="0"/>
              <a:t>intertextual</a:t>
            </a:r>
            <a:r>
              <a:rPr lang="en-US" baseline="0" dirty="0" smtClean="0"/>
              <a:t> reading of the seated female in Geneva, but first, let us proceed to the presentation of the theoretical framework that underpins this analysis.</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8</a:t>
            </a:fld>
            <a:endParaRPr lang="en-US"/>
          </a:p>
        </p:txBody>
      </p:sp>
    </p:spTree>
    <p:extLst>
      <p:ext uri="{BB962C8B-B14F-4D97-AF65-F5344CB8AC3E}">
        <p14:creationId xmlns="" xmlns:p14="http://schemas.microsoft.com/office/powerpoint/2010/main" val="4115090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en-US" baseline="0" dirty="0" smtClean="0"/>
              <a:t>The theoretical concept of intertextuality belongs to the semiotic sphere. As you all know, semiotics has had its part to play within the study of Roman visual culture. In the newly published “Oxford Handbook of Roman Sculpture” I was pleased to read that several scholars emphasize </a:t>
            </a:r>
            <a:r>
              <a:rPr lang="en-US" baseline="0" dirty="0" err="1" smtClean="0"/>
              <a:t>Tonio</a:t>
            </a:r>
            <a:r>
              <a:rPr lang="en-US" baseline="0" dirty="0" smtClean="0"/>
              <a:t> </a:t>
            </a:r>
            <a:r>
              <a:rPr lang="en-US" baseline="0" dirty="0" err="1" smtClean="0"/>
              <a:t>Hölscher’s</a:t>
            </a:r>
            <a:r>
              <a:rPr lang="en-US" baseline="0" dirty="0" smtClean="0"/>
              <a:t> “The Language of Images in Roman Art” as a particularly influential work. </a:t>
            </a:r>
          </a:p>
          <a:p>
            <a:endParaRPr lang="en-US" baseline="0" dirty="0" smtClean="0"/>
          </a:p>
          <a:p>
            <a:r>
              <a:rPr lang="en-US" baseline="0" dirty="0" smtClean="0"/>
              <a:t>My own semiotic approach uses texts by the cultural theorist </a:t>
            </a:r>
            <a:r>
              <a:rPr lang="en-US" baseline="0" dirty="0" err="1" smtClean="0"/>
              <a:t>Mieke</a:t>
            </a:r>
            <a:r>
              <a:rPr lang="en-US" baseline="0" dirty="0" smtClean="0"/>
              <a:t> Bal and the art historian Norman Bryson as a general point of departure. Both have argued for the use of semiotic theory within art historical research. </a:t>
            </a:r>
          </a:p>
        </p:txBody>
      </p:sp>
      <p:sp>
        <p:nvSpPr>
          <p:cNvPr id="4" name="Platshållare för bildnummer 3"/>
          <p:cNvSpPr>
            <a:spLocks noGrp="1"/>
          </p:cNvSpPr>
          <p:nvPr>
            <p:ph type="sldNum" sz="quarter" idx="10"/>
          </p:nvPr>
        </p:nvSpPr>
        <p:spPr/>
        <p:txBody>
          <a:bodyPr/>
          <a:lstStyle/>
          <a:p>
            <a:fld id="{B87FF7D3-57A5-4AB7-AB62-C73D88E86C2C}" type="slidenum">
              <a:rPr lang="en-US" smtClean="0"/>
              <a:pPr/>
              <a:t>9</a:t>
            </a:fld>
            <a:endParaRPr lang="en-US"/>
          </a:p>
        </p:txBody>
      </p:sp>
    </p:spTree>
    <p:extLst>
      <p:ext uri="{BB962C8B-B14F-4D97-AF65-F5344CB8AC3E}">
        <p14:creationId xmlns="" xmlns:p14="http://schemas.microsoft.com/office/powerpoint/2010/main" val="948425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sv-SE"/>
          </a:p>
        </p:txBody>
      </p:sp>
      <p:sp>
        <p:nvSpPr>
          <p:cNvPr id="4"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dirty="0"/>
          </a:p>
        </p:txBody>
      </p:sp>
      <p:sp>
        <p:nvSpPr>
          <p:cNvPr id="5" name="Rectangle 5"/>
          <p:cNvSpPr>
            <a:spLocks noGrp="1" noChangeArrowheads="1"/>
          </p:cNvSpPr>
          <p:nvPr>
            <p:ph type="ftr" sz="quarter" idx="11"/>
          </p:nvPr>
        </p:nvSpPr>
        <p:spPr>
          <a:ln/>
        </p:spPr>
        <p:txBody>
          <a:bodyPr/>
          <a:lstStyle>
            <a:lvl1pPr>
              <a:defRPr/>
            </a:lvl1pPr>
          </a:lstStyle>
          <a:p>
            <a:endParaRPr lang="sv-SE" dirty="0"/>
          </a:p>
        </p:txBody>
      </p:sp>
      <p:sp>
        <p:nvSpPr>
          <p:cNvPr id="6"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dirty="0"/>
          </a:p>
        </p:txBody>
      </p:sp>
    </p:spTree>
    <p:extLst>
      <p:ext uri="{BB962C8B-B14F-4D97-AF65-F5344CB8AC3E}">
        <p14:creationId xmlns="" xmlns:p14="http://schemas.microsoft.com/office/powerpoint/2010/main" val="3911669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1763688" y="609600"/>
            <a:ext cx="6984776" cy="1143000"/>
          </a:xfrm>
        </p:spPr>
        <p:txBody>
          <a:bodyPr/>
          <a:lstStyle>
            <a:lvl1pPr algn="r">
              <a:defRPr sz="3600"/>
            </a:lvl1pPr>
          </a:lstStyle>
          <a:p>
            <a:r>
              <a:rPr lang="sv-SE" smtClean="0"/>
              <a:t>Klicka här för att ändra format</a:t>
            </a:r>
            <a:endParaRPr lang="sv-SE" dirty="0"/>
          </a:p>
        </p:txBody>
      </p:sp>
      <p:sp>
        <p:nvSpPr>
          <p:cNvPr id="3" name="Platshållare för lodrät text 2"/>
          <p:cNvSpPr>
            <a:spLocks noGrp="1"/>
          </p:cNvSpPr>
          <p:nvPr>
            <p:ph type="body" orient="vert" idx="1"/>
          </p:nvPr>
        </p:nvSpPr>
        <p:spPr>
          <a:xfrm>
            <a:off x="685800" y="1981200"/>
            <a:ext cx="8062664" cy="41148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5" name="Rectangle 5"/>
          <p:cNvSpPr>
            <a:spLocks noGrp="1" noChangeArrowheads="1"/>
          </p:cNvSpPr>
          <p:nvPr>
            <p:ph type="ftr" sz="quarter" idx="11"/>
          </p:nvPr>
        </p:nvSpPr>
        <p:spPr>
          <a:ln/>
        </p:spPr>
        <p:txBody>
          <a:bodyPr/>
          <a:lstStyle>
            <a:lvl1pPr>
              <a:defRPr/>
            </a:lvl1pPr>
          </a:lstStyle>
          <a:p>
            <a:endParaRPr lang="sv-SE"/>
          </a:p>
        </p:txBody>
      </p:sp>
      <p:sp>
        <p:nvSpPr>
          <p:cNvPr id="6"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236836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5" name="Rectangle 5"/>
          <p:cNvSpPr>
            <a:spLocks noGrp="1" noChangeArrowheads="1"/>
          </p:cNvSpPr>
          <p:nvPr>
            <p:ph type="ftr" sz="quarter" idx="11"/>
          </p:nvPr>
        </p:nvSpPr>
        <p:spPr>
          <a:ln/>
        </p:spPr>
        <p:txBody>
          <a:bodyPr/>
          <a:lstStyle>
            <a:lvl1pPr>
              <a:defRPr/>
            </a:lvl1pPr>
          </a:lstStyle>
          <a:p>
            <a:endParaRPr lang="sv-SE"/>
          </a:p>
        </p:txBody>
      </p:sp>
      <p:sp>
        <p:nvSpPr>
          <p:cNvPr id="6"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421910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763688" y="609600"/>
            <a:ext cx="6984776" cy="1143000"/>
          </a:xfrm>
        </p:spPr>
        <p:txBody>
          <a:bodyPr/>
          <a:lstStyle>
            <a:lvl1pPr algn="r">
              <a:defRPr sz="3600"/>
            </a:lvl1pPr>
          </a:lstStyle>
          <a:p>
            <a:r>
              <a:rPr lang="sv-SE" smtClean="0"/>
              <a:t>Klicka här för att ändra format</a:t>
            </a:r>
            <a:endParaRPr lang="sv-SE" dirty="0"/>
          </a:p>
        </p:txBody>
      </p:sp>
      <p:sp>
        <p:nvSpPr>
          <p:cNvPr id="3" name="Platshållare för innehåll 2"/>
          <p:cNvSpPr>
            <a:spLocks noGrp="1"/>
          </p:cNvSpPr>
          <p:nvPr>
            <p:ph idx="1"/>
          </p:nvPr>
        </p:nvSpPr>
        <p:spPr>
          <a:xfrm>
            <a:off x="685800" y="1981200"/>
            <a:ext cx="8062664" cy="4114800"/>
          </a:xfrm>
        </p:spPr>
        <p:txBody>
          <a:bodyPr/>
          <a:lstStyle>
            <a:lvl1pPr>
              <a:defRPr sz="2400"/>
            </a:lvl1pPr>
            <a:lvl2pPr>
              <a:defRPr sz="2400"/>
            </a:lvl2pPr>
            <a:lvl3pPr>
              <a:defRPr sz="2400"/>
            </a:lvl3pPr>
            <a:lvl4pPr>
              <a:defRPr sz="2400"/>
            </a:lvl4pPr>
            <a:lvl5pPr>
              <a:defRPr sz="2400"/>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5" name="Rectangle 5"/>
          <p:cNvSpPr>
            <a:spLocks noGrp="1" noChangeArrowheads="1"/>
          </p:cNvSpPr>
          <p:nvPr>
            <p:ph type="ftr" sz="quarter" idx="11"/>
          </p:nvPr>
        </p:nvSpPr>
        <p:spPr>
          <a:ln/>
        </p:spPr>
        <p:txBody>
          <a:bodyPr/>
          <a:lstStyle>
            <a:lvl1pPr>
              <a:defRPr/>
            </a:lvl1pPr>
          </a:lstStyle>
          <a:p>
            <a:endParaRPr lang="sv-SE"/>
          </a:p>
        </p:txBody>
      </p:sp>
      <p:sp>
        <p:nvSpPr>
          <p:cNvPr id="6"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3498719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5" name="Rectangle 5"/>
          <p:cNvSpPr>
            <a:spLocks noGrp="1" noChangeArrowheads="1"/>
          </p:cNvSpPr>
          <p:nvPr>
            <p:ph type="ftr" sz="quarter" idx="11"/>
          </p:nvPr>
        </p:nvSpPr>
        <p:spPr>
          <a:ln/>
        </p:spPr>
        <p:txBody>
          <a:bodyPr/>
          <a:lstStyle>
            <a:lvl1pPr>
              <a:defRPr/>
            </a:lvl1pPr>
          </a:lstStyle>
          <a:p>
            <a:endParaRPr lang="sv-SE"/>
          </a:p>
        </p:txBody>
      </p:sp>
      <p:sp>
        <p:nvSpPr>
          <p:cNvPr id="6"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2625312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763688" y="609600"/>
            <a:ext cx="6912768" cy="1143000"/>
          </a:xfrm>
        </p:spPr>
        <p:txBody>
          <a:bodyPr/>
          <a:lstStyle>
            <a:lvl1pPr algn="r">
              <a:defRPr sz="3600"/>
            </a:lvl1pPr>
          </a:lstStyle>
          <a:p>
            <a:r>
              <a:rPr lang="sv-SE" smtClean="0"/>
              <a:t>Klicka här för att ändra format</a:t>
            </a:r>
            <a:endParaRPr lang="sv-SE" dirty="0"/>
          </a:p>
        </p:txBody>
      </p:sp>
      <p:sp>
        <p:nvSpPr>
          <p:cNvPr id="3" name="Platshållare för innehåll 2"/>
          <p:cNvSpPr>
            <a:spLocks noGrp="1"/>
          </p:cNvSpPr>
          <p:nvPr>
            <p:ph sz="half" idx="1"/>
          </p:nvPr>
        </p:nvSpPr>
        <p:spPr>
          <a:xfrm>
            <a:off x="685800" y="1981200"/>
            <a:ext cx="3810000" cy="41148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1981200"/>
            <a:ext cx="4028256" cy="41148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6" name="Rectangle 5"/>
          <p:cNvSpPr>
            <a:spLocks noGrp="1" noChangeArrowheads="1"/>
          </p:cNvSpPr>
          <p:nvPr>
            <p:ph type="ftr" sz="quarter" idx="11"/>
          </p:nvPr>
        </p:nvSpPr>
        <p:spPr>
          <a:ln/>
        </p:spPr>
        <p:txBody>
          <a:bodyPr/>
          <a:lstStyle>
            <a:lvl1pPr>
              <a:defRPr/>
            </a:lvl1pPr>
          </a:lstStyle>
          <a:p>
            <a:endParaRPr lang="sv-SE"/>
          </a:p>
        </p:txBody>
      </p:sp>
      <p:sp>
        <p:nvSpPr>
          <p:cNvPr id="7"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1749654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1835696" y="260648"/>
            <a:ext cx="6984776" cy="1143000"/>
          </a:xfrm>
        </p:spPr>
        <p:txBody>
          <a:bodyPr/>
          <a:lstStyle>
            <a:lvl1pPr algn="r">
              <a:defRPr sz="3600"/>
            </a:lvl1pPr>
          </a:lstStyle>
          <a:p>
            <a:r>
              <a:rPr lang="sv-SE" smtClean="0"/>
              <a:t>Klicka här för att ändra format</a:t>
            </a:r>
            <a:endParaRPr lang="sv-SE" dirty="0"/>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45025" y="1535113"/>
            <a:ext cx="417544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175447"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7"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8" name="Rectangle 5"/>
          <p:cNvSpPr>
            <a:spLocks noGrp="1" noChangeArrowheads="1"/>
          </p:cNvSpPr>
          <p:nvPr>
            <p:ph type="ftr" sz="quarter" idx="11"/>
          </p:nvPr>
        </p:nvSpPr>
        <p:spPr>
          <a:ln/>
        </p:spPr>
        <p:txBody>
          <a:bodyPr/>
          <a:lstStyle>
            <a:lvl1pPr>
              <a:defRPr/>
            </a:lvl1pPr>
          </a:lstStyle>
          <a:p>
            <a:endParaRPr lang="sv-SE"/>
          </a:p>
        </p:txBody>
      </p:sp>
      <p:sp>
        <p:nvSpPr>
          <p:cNvPr id="9"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394492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1763688" y="609600"/>
            <a:ext cx="6984776" cy="1143000"/>
          </a:xfrm>
        </p:spPr>
        <p:txBody>
          <a:bodyPr/>
          <a:lstStyle>
            <a:lvl1pPr algn="r">
              <a:defRPr sz="3600"/>
            </a:lvl1pPr>
          </a:lstStyle>
          <a:p>
            <a:r>
              <a:rPr lang="sv-SE" smtClean="0"/>
              <a:t>Klicka här för att ändra format</a:t>
            </a:r>
            <a:endParaRPr lang="sv-SE" dirty="0"/>
          </a:p>
        </p:txBody>
      </p:sp>
      <p:sp>
        <p:nvSpPr>
          <p:cNvPr id="3"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4" name="Rectangle 5"/>
          <p:cNvSpPr>
            <a:spLocks noGrp="1" noChangeArrowheads="1"/>
          </p:cNvSpPr>
          <p:nvPr>
            <p:ph type="ftr" sz="quarter" idx="11"/>
          </p:nvPr>
        </p:nvSpPr>
        <p:spPr>
          <a:ln/>
        </p:spPr>
        <p:txBody>
          <a:bodyPr/>
          <a:lstStyle>
            <a:lvl1pPr>
              <a:defRPr/>
            </a:lvl1pPr>
          </a:lstStyle>
          <a:p>
            <a:endParaRPr lang="sv-SE"/>
          </a:p>
        </p:txBody>
      </p:sp>
      <p:sp>
        <p:nvSpPr>
          <p:cNvPr id="5"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1025080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3" name="Rectangle 5"/>
          <p:cNvSpPr>
            <a:spLocks noGrp="1" noChangeArrowheads="1"/>
          </p:cNvSpPr>
          <p:nvPr>
            <p:ph type="ftr" sz="quarter" idx="11"/>
          </p:nvPr>
        </p:nvSpPr>
        <p:spPr>
          <a:ln/>
        </p:spPr>
        <p:txBody>
          <a:bodyPr/>
          <a:lstStyle>
            <a:lvl1pPr>
              <a:defRPr/>
            </a:lvl1pPr>
          </a:lstStyle>
          <a:p>
            <a:endParaRPr lang="sv-SE"/>
          </a:p>
        </p:txBody>
      </p:sp>
      <p:sp>
        <p:nvSpPr>
          <p:cNvPr id="4"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3519624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835696" y="285082"/>
            <a:ext cx="1653880" cy="1055686"/>
          </a:xfrm>
        </p:spPr>
        <p:txBody>
          <a:bodyPr anchor="b"/>
          <a:lstStyle>
            <a:lvl1pPr algn="l">
              <a:defRPr sz="2000" b="1"/>
            </a:lvl1pPr>
          </a:lstStyle>
          <a:p>
            <a:r>
              <a:rPr lang="sv-SE" smtClean="0"/>
              <a:t>Klicka här för att ändra format</a:t>
            </a:r>
            <a:endParaRPr lang="sv-SE" dirty="0"/>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57200" y="1700808"/>
            <a:ext cx="3008313" cy="44253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6" name="Rectangle 5"/>
          <p:cNvSpPr>
            <a:spLocks noGrp="1" noChangeArrowheads="1"/>
          </p:cNvSpPr>
          <p:nvPr>
            <p:ph type="ftr" sz="quarter" idx="11"/>
          </p:nvPr>
        </p:nvSpPr>
        <p:spPr>
          <a:ln/>
        </p:spPr>
        <p:txBody>
          <a:bodyPr/>
          <a:lstStyle>
            <a:lvl1pPr>
              <a:defRPr/>
            </a:lvl1pPr>
          </a:lstStyle>
          <a:p>
            <a:endParaRPr lang="sv-SE"/>
          </a:p>
        </p:txBody>
      </p:sp>
      <p:sp>
        <p:nvSpPr>
          <p:cNvPr id="7"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1447903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fld id="{3F379996-8152-429A-94E5-CC0066161542}" type="datetimeFigureOut">
              <a:rPr lang="sv-SE" smtClean="0"/>
              <a:pPr/>
              <a:t>2015-09-29</a:t>
            </a:fld>
            <a:endParaRPr lang="sv-SE"/>
          </a:p>
        </p:txBody>
      </p:sp>
      <p:sp>
        <p:nvSpPr>
          <p:cNvPr id="6" name="Rectangle 5"/>
          <p:cNvSpPr>
            <a:spLocks noGrp="1" noChangeArrowheads="1"/>
          </p:cNvSpPr>
          <p:nvPr>
            <p:ph type="ftr" sz="quarter" idx="11"/>
          </p:nvPr>
        </p:nvSpPr>
        <p:spPr>
          <a:ln/>
        </p:spPr>
        <p:txBody>
          <a:bodyPr/>
          <a:lstStyle>
            <a:lvl1pPr>
              <a:defRPr/>
            </a:lvl1pPr>
          </a:lstStyle>
          <a:p>
            <a:endParaRPr lang="sv-SE"/>
          </a:p>
        </p:txBody>
      </p:sp>
      <p:sp>
        <p:nvSpPr>
          <p:cNvPr id="7" name="Rectangle 6"/>
          <p:cNvSpPr>
            <a:spLocks noGrp="1" noChangeArrowheads="1"/>
          </p:cNvSpPr>
          <p:nvPr>
            <p:ph type="sldNum" sz="quarter" idx="12"/>
          </p:nvPr>
        </p:nvSpPr>
        <p:spPr>
          <a:ln/>
        </p:spPr>
        <p:txBody>
          <a:bodyPr/>
          <a:lstStyle>
            <a:lvl1pPr>
              <a:defRPr/>
            </a:lvl1pPr>
          </a:lstStyle>
          <a:p>
            <a:fld id="{36053086-40E5-4673-9B4A-FC81B10CE5DE}" type="slidenum">
              <a:rPr lang="sv-SE" smtClean="0"/>
              <a:pPr/>
              <a:t>‹#›</a:t>
            </a:fld>
            <a:endParaRPr lang="sv-SE"/>
          </a:p>
        </p:txBody>
      </p:sp>
    </p:spTree>
    <p:extLst>
      <p:ext uri="{BB962C8B-B14F-4D97-AF65-F5344CB8AC3E}">
        <p14:creationId xmlns="" xmlns:p14="http://schemas.microsoft.com/office/powerpoint/2010/main" val="2826443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defRPr>
            </a:lvl1pPr>
          </a:lstStyle>
          <a:p>
            <a:fld id="{3F379996-8152-429A-94E5-CC0066161542}" type="datetimeFigureOut">
              <a:rPr lang="sv-SE" smtClean="0"/>
              <a:pPr/>
              <a:t>2015-09-29</a:t>
            </a:fld>
            <a:endParaRPr lang="sv-S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sv-S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mn-lt"/>
              </a:defRPr>
            </a:lvl1pPr>
          </a:lstStyle>
          <a:p>
            <a:fld id="{36053086-40E5-4673-9B4A-FC81B10CE5DE}" type="slidenum">
              <a:rPr lang="sv-SE" smtClean="0"/>
              <a:pPr/>
              <a:t>‹#›</a:t>
            </a:fld>
            <a:endParaRPr lang="sv-SE"/>
          </a:p>
        </p:txBody>
      </p:sp>
      <p:pic>
        <p:nvPicPr>
          <p:cNvPr id="1031" name="Picture 7" descr="powertojobo"/>
          <p:cNvPicPr>
            <a:picLocks noChangeAspect="1" noChangeArrowheads="1"/>
          </p:cNvPicPr>
          <p:nvPr/>
        </p:nvPicPr>
        <p:blipFill>
          <a:blip r:embed="rId13" cstate="screen">
            <a:extLst>
              <a:ext uri="{28A0092B-C50C-407E-A947-70E740481C1C}">
                <a14:useLocalDpi xmlns=""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Text Box 8"/>
          <p:cNvSpPr txBox="1">
            <a:spLocks noChangeArrowheads="1"/>
          </p:cNvSpPr>
          <p:nvPr/>
        </p:nvSpPr>
        <p:spPr bwMode="auto">
          <a:xfrm>
            <a:off x="2895600" y="1600200"/>
            <a:ext cx="2895600" cy="457200"/>
          </a:xfrm>
          <a:prstGeom prst="rect">
            <a:avLst/>
          </a:prstGeom>
          <a:noFill/>
          <a:ln w="9525">
            <a:noFill/>
            <a:miter lim="800000"/>
            <a:headEnd/>
            <a:tailEnd/>
          </a:ln>
        </p:spPr>
        <p:txBody>
          <a:bodyPr>
            <a:spAutoFit/>
          </a:bodyPr>
          <a:lstStyle>
            <a:lvl1pPr>
              <a:defRPr sz="2400">
                <a:solidFill>
                  <a:schemeClr val="tx1"/>
                </a:solidFill>
                <a:latin typeface="Berling" pitchFamily="18" charset="0"/>
                <a:ea typeface="ＭＳ Ｐゴシック" charset="-128"/>
              </a:defRPr>
            </a:lvl1pPr>
            <a:lvl2pPr marL="37931725" indent="-37474525">
              <a:defRPr sz="2400">
                <a:solidFill>
                  <a:schemeClr val="tx1"/>
                </a:solidFill>
                <a:latin typeface="Berling" pitchFamily="18" charset="0"/>
                <a:ea typeface="ＭＳ Ｐゴシック" charset="-128"/>
              </a:defRPr>
            </a:lvl2pPr>
            <a:lvl3pPr>
              <a:defRPr sz="2400">
                <a:solidFill>
                  <a:schemeClr val="tx1"/>
                </a:solidFill>
                <a:latin typeface="Berling" pitchFamily="18" charset="0"/>
                <a:ea typeface="ＭＳ Ｐゴシック" charset="-128"/>
              </a:defRPr>
            </a:lvl3pPr>
            <a:lvl4pPr>
              <a:defRPr sz="2400">
                <a:solidFill>
                  <a:schemeClr val="tx1"/>
                </a:solidFill>
                <a:latin typeface="Berling" pitchFamily="18" charset="0"/>
                <a:ea typeface="ＭＳ Ｐゴシック" charset="-128"/>
              </a:defRPr>
            </a:lvl4pPr>
            <a:lvl5pPr>
              <a:defRPr sz="2400">
                <a:solidFill>
                  <a:schemeClr val="tx1"/>
                </a:solidFill>
                <a:latin typeface="Berling" pitchFamily="18" charset="0"/>
                <a:ea typeface="ＭＳ Ｐゴシック" charset="-128"/>
              </a:defRPr>
            </a:lvl5pPr>
            <a:lvl6pPr marL="457200" eaLnBrk="0" fontAlgn="base" hangingPunct="0">
              <a:spcBef>
                <a:spcPct val="0"/>
              </a:spcBef>
              <a:spcAft>
                <a:spcPct val="0"/>
              </a:spcAft>
              <a:defRPr sz="2400">
                <a:solidFill>
                  <a:schemeClr val="tx1"/>
                </a:solidFill>
                <a:latin typeface="Berling" pitchFamily="18" charset="0"/>
                <a:ea typeface="ＭＳ Ｐゴシック" charset="-128"/>
              </a:defRPr>
            </a:lvl6pPr>
            <a:lvl7pPr marL="914400" eaLnBrk="0" fontAlgn="base" hangingPunct="0">
              <a:spcBef>
                <a:spcPct val="0"/>
              </a:spcBef>
              <a:spcAft>
                <a:spcPct val="0"/>
              </a:spcAft>
              <a:defRPr sz="2400">
                <a:solidFill>
                  <a:schemeClr val="tx1"/>
                </a:solidFill>
                <a:latin typeface="Berling" pitchFamily="18" charset="0"/>
                <a:ea typeface="ＭＳ Ｐゴシック" charset="-128"/>
              </a:defRPr>
            </a:lvl7pPr>
            <a:lvl8pPr marL="1371600" eaLnBrk="0" fontAlgn="base" hangingPunct="0">
              <a:spcBef>
                <a:spcPct val="0"/>
              </a:spcBef>
              <a:spcAft>
                <a:spcPct val="0"/>
              </a:spcAft>
              <a:defRPr sz="2400">
                <a:solidFill>
                  <a:schemeClr val="tx1"/>
                </a:solidFill>
                <a:latin typeface="Berling" pitchFamily="18" charset="0"/>
                <a:ea typeface="ＭＳ Ｐゴシック" charset="-128"/>
              </a:defRPr>
            </a:lvl8pPr>
            <a:lvl9pPr marL="1828800" eaLnBrk="0" fontAlgn="base" hangingPunct="0">
              <a:spcBef>
                <a:spcPct val="0"/>
              </a:spcBef>
              <a:spcAft>
                <a:spcPct val="0"/>
              </a:spcAft>
              <a:defRPr sz="2400">
                <a:solidFill>
                  <a:schemeClr val="tx1"/>
                </a:solidFill>
                <a:latin typeface="Berling" pitchFamily="18" charset="0"/>
                <a:ea typeface="ＭＳ Ｐゴシック" charset="-128"/>
              </a:defRPr>
            </a:lvl9pPr>
          </a:lstStyle>
          <a:p>
            <a:pPr>
              <a:spcBef>
                <a:spcPct val="50000"/>
              </a:spcBef>
              <a:defRPr/>
            </a:pPr>
            <a:endParaRPr lang="sv-SE" smtClean="0">
              <a:latin typeface="Arial" charset="0"/>
            </a:endParaRPr>
          </a:p>
        </p:txBody>
      </p:sp>
      <p:pic>
        <p:nvPicPr>
          <p:cNvPr id="9" name="Bildobjekt 8"/>
          <p:cNvPicPr>
            <a:picLocks noChangeAspect="1"/>
          </p:cNvPicPr>
          <p:nvPr/>
        </p:nvPicPr>
        <p:blipFill>
          <a:blip r:embed="rId14" cstate="screen">
            <a:extLst>
              <a:ext uri="{28A0092B-C50C-407E-A947-70E740481C1C}">
                <a14:useLocalDpi xmlns="" xmlns:a14="http://schemas.microsoft.com/office/drawing/2010/main" val="0"/>
              </a:ext>
            </a:extLst>
          </a:blip>
          <a:stretch>
            <a:fillRect/>
          </a:stretch>
        </p:blipFill>
        <p:spPr>
          <a:xfrm>
            <a:off x="377" y="283"/>
            <a:ext cx="9143245" cy="6857434"/>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ea typeface="ＭＳ Ｐゴシック" charset="-128"/>
        </a:defRPr>
      </a:lvl2pPr>
      <a:lvl3pPr algn="ctr" rtl="0" eaLnBrk="1" fontAlgn="base" hangingPunct="1">
        <a:spcBef>
          <a:spcPct val="0"/>
        </a:spcBef>
        <a:spcAft>
          <a:spcPct val="0"/>
        </a:spcAft>
        <a:defRPr sz="4400">
          <a:solidFill>
            <a:schemeClr val="tx2"/>
          </a:solidFill>
          <a:latin typeface="Arial" charset="0"/>
          <a:ea typeface="ＭＳ Ｐゴシック" charset="-128"/>
        </a:defRPr>
      </a:lvl3pPr>
      <a:lvl4pPr algn="ctr" rtl="0" eaLnBrk="1" fontAlgn="base" hangingPunct="1">
        <a:spcBef>
          <a:spcPct val="0"/>
        </a:spcBef>
        <a:spcAft>
          <a:spcPct val="0"/>
        </a:spcAft>
        <a:defRPr sz="4400">
          <a:solidFill>
            <a:schemeClr val="tx2"/>
          </a:solidFill>
          <a:latin typeface="Arial" charset="0"/>
          <a:ea typeface="ＭＳ Ｐゴシック" charset="-128"/>
        </a:defRPr>
      </a:lvl4pPr>
      <a:lvl5pPr algn="ctr" rtl="0" eaLnBrk="1" fontAlgn="base" hangingPunct="1">
        <a:spcBef>
          <a:spcPct val="0"/>
        </a:spcBef>
        <a:spcAft>
          <a:spcPct val="0"/>
        </a:spcAft>
        <a:defRPr sz="4400">
          <a:solidFill>
            <a:schemeClr val="tx2"/>
          </a:solidFill>
          <a:latin typeface="Arial" charset="0"/>
          <a:ea typeface="ＭＳ Ｐゴシック" charset="-128"/>
        </a:defRPr>
      </a:lvl5pPr>
      <a:lvl6pPr marL="457200" algn="ctr" rtl="0" eaLnBrk="1" fontAlgn="base" hangingPunct="1">
        <a:spcBef>
          <a:spcPct val="0"/>
        </a:spcBef>
        <a:spcAft>
          <a:spcPct val="0"/>
        </a:spcAft>
        <a:defRPr sz="4400">
          <a:solidFill>
            <a:schemeClr val="tx2"/>
          </a:solidFill>
          <a:latin typeface="Arial" charset="0"/>
          <a:ea typeface="ＭＳ Ｐゴシック" charset="-128"/>
        </a:defRPr>
      </a:lvl6pPr>
      <a:lvl7pPr marL="914400" algn="ctr" rtl="0" eaLnBrk="1" fontAlgn="base" hangingPunct="1">
        <a:spcBef>
          <a:spcPct val="0"/>
        </a:spcBef>
        <a:spcAft>
          <a:spcPct val="0"/>
        </a:spcAft>
        <a:defRPr sz="4400">
          <a:solidFill>
            <a:schemeClr val="tx2"/>
          </a:solidFill>
          <a:latin typeface="Arial" charset="0"/>
          <a:ea typeface="ＭＳ Ｐゴシック" charset="-128"/>
        </a:defRPr>
      </a:lvl7pPr>
      <a:lvl8pPr marL="1371600" algn="ctr" rtl="0" eaLnBrk="1" fontAlgn="base" hangingPunct="1">
        <a:spcBef>
          <a:spcPct val="0"/>
        </a:spcBef>
        <a:spcAft>
          <a:spcPct val="0"/>
        </a:spcAft>
        <a:defRPr sz="4400">
          <a:solidFill>
            <a:schemeClr val="tx2"/>
          </a:solidFill>
          <a:latin typeface="Arial" charset="0"/>
          <a:ea typeface="ＭＳ Ｐゴシック" charset="-128"/>
        </a:defRPr>
      </a:lvl8pPr>
      <a:lvl9pPr marL="1828800" algn="ctr" rtl="0" eaLnBrk="1" fontAlgn="base" hangingPunct="1">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tif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50.jpe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sz="3200" dirty="0" err="1" smtClean="0"/>
              <a:t>Intertextuality</a:t>
            </a:r>
            <a:r>
              <a:rPr lang="sv-SE" sz="3200" dirty="0" smtClean="0"/>
              <a:t> and Roman Visual Culture</a:t>
            </a:r>
            <a:endParaRPr lang="sv-SE" sz="3200" dirty="0"/>
          </a:p>
        </p:txBody>
      </p:sp>
      <p:sp>
        <p:nvSpPr>
          <p:cNvPr id="3" name="Underrubrik 2"/>
          <p:cNvSpPr>
            <a:spLocks noGrp="1"/>
          </p:cNvSpPr>
          <p:nvPr>
            <p:ph type="subTitle" idx="1"/>
          </p:nvPr>
        </p:nvSpPr>
        <p:spPr/>
        <p:txBody>
          <a:bodyPr/>
          <a:lstStyle/>
          <a:p>
            <a:r>
              <a:rPr lang="en-US" sz="2400" dirty="0" smtClean="0"/>
              <a:t>Julia Habetzeder</a:t>
            </a:r>
            <a:endParaRPr lang="en-US" sz="2400" dirty="0"/>
          </a:p>
        </p:txBody>
      </p:sp>
    </p:spTree>
    <p:extLst>
      <p:ext uri="{BB962C8B-B14F-4D97-AF65-F5344CB8AC3E}">
        <p14:creationId xmlns="" xmlns:p14="http://schemas.microsoft.com/office/powerpoint/2010/main" val="2424040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bwMode="auto">
          <a:xfrm>
            <a:off x="457200" y="2724160"/>
            <a:ext cx="8355984" cy="648072"/>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lnSpcReduction="10000"/>
          </a:bodyPr>
          <a:lstStyle/>
          <a:p>
            <a:pPr marL="0" indent="0">
              <a:buNone/>
            </a:pPr>
            <a:r>
              <a:rPr lang="en-US" sz="1900" b="1" dirty="0" smtClean="0">
                <a:solidFill>
                  <a:schemeClr val="bg2">
                    <a:lumMod val="40000"/>
                    <a:lumOff val="60000"/>
                  </a:schemeClr>
                </a:solidFill>
              </a:rPr>
              <a:t/>
            </a:r>
            <a:br>
              <a:rPr lang="en-US" sz="1900" b="1" dirty="0" smtClean="0">
                <a:solidFill>
                  <a:schemeClr val="bg2">
                    <a:lumMod val="40000"/>
                    <a:lumOff val="60000"/>
                  </a:schemeClr>
                </a:solidFill>
              </a:rPr>
            </a:br>
            <a:endParaRPr lang="en-US" sz="1900" b="1" dirty="0" smtClean="0">
              <a:solidFill>
                <a:schemeClr val="bg2">
                  <a:lumMod val="40000"/>
                  <a:lumOff val="60000"/>
                </a:schemeClr>
              </a:solidFill>
            </a:endParaRPr>
          </a:p>
          <a:p>
            <a:r>
              <a:rPr lang="en-US" sz="1900" dirty="0" smtClean="0"/>
              <a:t>Reading of one well-preserved sculpture</a:t>
            </a:r>
          </a:p>
          <a:p>
            <a:r>
              <a:rPr lang="en-US" sz="1900" dirty="0" smtClean="0">
                <a:solidFill>
                  <a:schemeClr val="bg2">
                    <a:lumMod val="40000"/>
                    <a:lumOff val="60000"/>
                  </a:schemeClr>
                </a:solidFill>
              </a:rPr>
              <a:t>Analysis of </a:t>
            </a:r>
            <a:r>
              <a:rPr lang="en-US" sz="1900" dirty="0" err="1" smtClean="0">
                <a:solidFill>
                  <a:schemeClr val="bg2">
                    <a:lumMod val="40000"/>
                    <a:lumOff val="60000"/>
                  </a:schemeClr>
                </a:solidFill>
              </a:rPr>
              <a:t>intertextual</a:t>
            </a:r>
            <a:r>
              <a:rPr lang="en-US" sz="1900" dirty="0" smtClean="0">
                <a:solidFill>
                  <a:schemeClr val="bg2">
                    <a:lumMod val="40000"/>
                    <a:lumOff val="60000"/>
                  </a:schemeClr>
                </a:solidFill>
              </a:rPr>
              <a:t> network</a:t>
            </a:r>
          </a:p>
          <a:p>
            <a:endParaRPr lang="en-US" sz="1900" dirty="0" smtClean="0">
              <a:solidFill>
                <a:schemeClr val="bg2">
                  <a:lumMod val="40000"/>
                  <a:lumOff val="60000"/>
                </a:schemeClr>
              </a:solidFill>
            </a:endParaRPr>
          </a:p>
          <a:p>
            <a:r>
              <a:rPr lang="en-US" sz="1900" dirty="0" smtClean="0">
                <a:solidFill>
                  <a:schemeClr val="bg2">
                    <a:lumMod val="40000"/>
                    <a:lumOff val="60000"/>
                  </a:schemeClr>
                </a:solidFill>
              </a:rPr>
              <a:t>Repetition of “human forms” </a:t>
            </a:r>
            <a:r>
              <a:rPr lang="en-US" sz="1900" dirty="0" err="1" smtClean="0">
                <a:solidFill>
                  <a:schemeClr val="bg2">
                    <a:lumMod val="40000"/>
                    <a:lumOff val="60000"/>
                  </a:schemeClr>
                </a:solidFill>
              </a:rPr>
              <a:t>vs</a:t>
            </a:r>
            <a:r>
              <a:rPr lang="en-US" sz="1900" dirty="0" smtClean="0">
                <a:solidFill>
                  <a:schemeClr val="bg2">
                    <a:lumMod val="40000"/>
                    <a:lumOff val="60000"/>
                  </a:schemeClr>
                </a:solidFill>
              </a:rPr>
              <a:t> variation of “non-human forms”</a:t>
            </a:r>
          </a:p>
          <a:p>
            <a:endParaRPr lang="en-US" sz="1900" dirty="0" smtClean="0">
              <a:solidFill>
                <a:schemeClr val="bg2">
                  <a:lumMod val="40000"/>
                  <a:lumOff val="60000"/>
                </a:schemeClr>
              </a:solidFill>
            </a:endParaRPr>
          </a:p>
          <a:p>
            <a:endParaRPr lang="en-US" sz="1900" dirty="0" smtClean="0">
              <a:solidFill>
                <a:schemeClr val="bg2">
                  <a:lumMod val="40000"/>
                  <a:lumOff val="60000"/>
                </a:schemeClr>
              </a:solidFill>
            </a:endParaRPr>
          </a:p>
          <a:p>
            <a:pPr>
              <a:buNone/>
            </a:pPr>
            <a:r>
              <a:rPr lang="en-US" sz="1900" b="1" dirty="0" smtClean="0">
                <a:solidFill>
                  <a:schemeClr val="bg2">
                    <a:lumMod val="40000"/>
                    <a:lumOff val="60000"/>
                  </a:schemeClr>
                </a:solidFill>
              </a:rPr>
              <a:t> </a:t>
            </a:r>
          </a:p>
          <a:p>
            <a:pPr>
              <a:buNone/>
            </a:pPr>
            <a:r>
              <a:rPr lang="en-US" sz="1900" b="1" dirty="0" smtClean="0">
                <a:solidFill>
                  <a:schemeClr val="bg2">
                    <a:lumMod val="40000"/>
                    <a:lumOff val="60000"/>
                  </a:schemeClr>
                </a:solidFill>
              </a:rPr>
              <a:t> </a:t>
            </a:r>
            <a:r>
              <a:rPr lang="en-US" sz="1900" dirty="0" smtClean="0">
                <a:solidFill>
                  <a:schemeClr val="bg2">
                    <a:lumMod val="40000"/>
                    <a:lumOff val="60000"/>
                  </a:schemeClr>
                </a:solidFill>
              </a:rPr>
              <a:t> </a:t>
            </a:r>
            <a:endParaRPr lang="en-US" sz="1900"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solidFill>
                  <a:schemeClr val="bg2">
                    <a:lumMod val="40000"/>
                    <a:lumOff val="60000"/>
                  </a:schemeClr>
                </a:solidFill>
              </a:rPr>
              <a:t>Intertextuality: Roland Barthes</a:t>
            </a:r>
          </a:p>
          <a:p>
            <a:r>
              <a:rPr lang="en-US" dirty="0">
                <a:solidFill>
                  <a:schemeClr val="bg2">
                    <a:lumMod val="40000"/>
                    <a:lumOff val="60000"/>
                  </a:schemeClr>
                </a:solidFill>
              </a:rPr>
              <a:t>The death of the author</a:t>
            </a:r>
          </a:p>
          <a:p>
            <a:r>
              <a:rPr lang="en-US" dirty="0">
                <a:solidFill>
                  <a:schemeClr val="bg2">
                    <a:lumMod val="40000"/>
                    <a:lumOff val="60000"/>
                  </a:schemeClr>
                </a:solidFill>
              </a:rPr>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p:txBody>
      </p:sp>
    </p:spTree>
    <p:extLst>
      <p:ext uri="{BB962C8B-B14F-4D97-AF65-F5344CB8AC3E}">
        <p14:creationId xmlns="" xmlns:p14="http://schemas.microsoft.com/office/powerpoint/2010/main" val="2786284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bwMode="auto">
          <a:xfrm>
            <a:off x="457200" y="3330097"/>
            <a:ext cx="8355984" cy="348992"/>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fontScale="92500" lnSpcReduction="10000"/>
          </a:bodyPr>
          <a:lstStyle/>
          <a:p>
            <a:pPr marL="0" indent="0">
              <a:buNone/>
            </a:pPr>
            <a:r>
              <a:rPr lang="en-US" b="1" dirty="0" smtClean="0">
                <a:solidFill>
                  <a:schemeClr val="bg2">
                    <a:lumMod val="40000"/>
                    <a:lumOff val="60000"/>
                  </a:schemeClr>
                </a:solidFill>
              </a:rPr>
              <a:t/>
            </a:r>
            <a:br>
              <a:rPr lang="en-US" b="1" dirty="0" smtClean="0">
                <a:solidFill>
                  <a:schemeClr val="bg2">
                    <a:lumMod val="40000"/>
                    <a:lumOff val="60000"/>
                  </a:schemeClr>
                </a:solidFill>
              </a:rPr>
            </a:br>
            <a:endParaRPr lang="en-US" b="1" dirty="0" smtClean="0">
              <a:solidFill>
                <a:schemeClr val="bg2">
                  <a:lumMod val="40000"/>
                  <a:lumOff val="60000"/>
                </a:schemeClr>
              </a:solidFill>
            </a:endParaRPr>
          </a:p>
          <a:p>
            <a:r>
              <a:rPr lang="en-US" dirty="0" smtClean="0"/>
              <a:t>Reading of one well-preserved sculpture</a:t>
            </a:r>
          </a:p>
          <a:p>
            <a:r>
              <a:rPr lang="en-US" dirty="0" smtClean="0"/>
              <a:t>Analysis of </a:t>
            </a:r>
            <a:r>
              <a:rPr lang="en-US" dirty="0" err="1" smtClean="0"/>
              <a:t>intertextual</a:t>
            </a:r>
            <a:r>
              <a:rPr lang="en-US" dirty="0" smtClean="0"/>
              <a:t> network</a:t>
            </a:r>
          </a:p>
          <a:p>
            <a:endParaRPr lang="en-US" dirty="0" smtClean="0">
              <a:solidFill>
                <a:schemeClr val="bg2">
                  <a:lumMod val="40000"/>
                  <a:lumOff val="60000"/>
                </a:schemeClr>
              </a:solidFill>
            </a:endParaRPr>
          </a:p>
          <a:p>
            <a:r>
              <a:rPr lang="en-US" dirty="0" smtClean="0">
                <a:solidFill>
                  <a:schemeClr val="bg2">
                    <a:lumMod val="40000"/>
                    <a:lumOff val="60000"/>
                  </a:schemeClr>
                </a:solidFill>
              </a:rPr>
              <a:t>Repetition of “human forms” </a:t>
            </a:r>
            <a:r>
              <a:rPr lang="en-US" dirty="0" err="1" smtClean="0">
                <a:solidFill>
                  <a:schemeClr val="bg2">
                    <a:lumMod val="40000"/>
                    <a:lumOff val="60000"/>
                  </a:schemeClr>
                </a:solidFill>
              </a:rPr>
              <a:t>vs</a:t>
            </a:r>
            <a:r>
              <a:rPr lang="en-US" dirty="0" smtClean="0">
                <a:solidFill>
                  <a:schemeClr val="bg2">
                    <a:lumMod val="40000"/>
                    <a:lumOff val="60000"/>
                  </a:schemeClr>
                </a:solidFill>
              </a:rPr>
              <a:t> variation of “non-human forms”</a:t>
            </a:r>
          </a:p>
          <a:p>
            <a:endParaRPr lang="en-US" dirty="0" smtClean="0">
              <a:solidFill>
                <a:schemeClr val="bg2">
                  <a:lumMod val="40000"/>
                  <a:lumOff val="60000"/>
                </a:schemeClr>
              </a:solidFill>
            </a:endParaRPr>
          </a:p>
          <a:p>
            <a:endParaRPr lang="en-US" dirty="0" smtClean="0">
              <a:solidFill>
                <a:schemeClr val="bg2">
                  <a:lumMod val="40000"/>
                  <a:lumOff val="60000"/>
                </a:schemeClr>
              </a:solidFill>
            </a:endParaRPr>
          </a:p>
          <a:p>
            <a:pPr>
              <a:buNone/>
            </a:pPr>
            <a:r>
              <a:rPr lang="en-US" b="1" dirty="0" smtClean="0">
                <a:solidFill>
                  <a:schemeClr val="bg2">
                    <a:lumMod val="40000"/>
                    <a:lumOff val="60000"/>
                  </a:schemeClr>
                </a:solidFill>
              </a:rPr>
              <a:t> </a:t>
            </a:r>
          </a:p>
          <a:p>
            <a:pPr>
              <a:buNone/>
            </a:pPr>
            <a:r>
              <a:rPr lang="en-US" b="1" dirty="0" smtClean="0">
                <a:solidFill>
                  <a:schemeClr val="bg2">
                    <a:lumMod val="40000"/>
                    <a:lumOff val="60000"/>
                  </a:schemeClr>
                </a:solidFill>
              </a:rPr>
              <a:t> </a:t>
            </a:r>
            <a:r>
              <a:rPr lang="en-US" dirty="0" smtClean="0">
                <a:solidFill>
                  <a:schemeClr val="bg2">
                    <a:lumMod val="40000"/>
                    <a:lumOff val="60000"/>
                  </a:schemeClr>
                </a:solidFill>
              </a:rPr>
              <a:t> </a:t>
            </a:r>
            <a:endParaRPr lang="en-US"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t>Intertextuality: Roland Barthes</a:t>
            </a:r>
          </a:p>
          <a:p>
            <a:r>
              <a:rPr lang="en-US" dirty="0">
                <a:solidFill>
                  <a:schemeClr val="bg2">
                    <a:lumMod val="40000"/>
                    <a:lumOff val="60000"/>
                  </a:schemeClr>
                </a:solidFill>
              </a:rPr>
              <a:t>The death of the author</a:t>
            </a:r>
          </a:p>
          <a:p>
            <a:r>
              <a:rPr lang="en-US" dirty="0">
                <a:solidFill>
                  <a:schemeClr val="bg2">
                    <a:lumMod val="40000"/>
                    <a:lumOff val="60000"/>
                  </a:schemeClr>
                </a:solidFill>
              </a:rPr>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p:txBody>
      </p:sp>
    </p:spTree>
    <p:extLst>
      <p:ext uri="{BB962C8B-B14F-4D97-AF65-F5344CB8AC3E}">
        <p14:creationId xmlns="" xmlns:p14="http://schemas.microsoft.com/office/powerpoint/2010/main" val="1490236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fontScale="92500" lnSpcReduction="10000"/>
          </a:bodyPr>
          <a:lstStyle/>
          <a:p>
            <a:pPr marL="0" indent="0">
              <a:buNone/>
            </a:pPr>
            <a:r>
              <a:rPr lang="en-US" b="1" dirty="0" smtClean="0">
                <a:solidFill>
                  <a:schemeClr val="bg2">
                    <a:lumMod val="40000"/>
                    <a:lumOff val="60000"/>
                  </a:schemeClr>
                </a:solidFill>
              </a:rPr>
              <a:t/>
            </a:r>
            <a:br>
              <a:rPr lang="en-US" b="1" dirty="0" smtClean="0">
                <a:solidFill>
                  <a:schemeClr val="bg2">
                    <a:lumMod val="40000"/>
                    <a:lumOff val="60000"/>
                  </a:schemeClr>
                </a:solidFill>
              </a:rPr>
            </a:br>
            <a:endParaRPr lang="en-US" b="1" dirty="0" smtClean="0">
              <a:solidFill>
                <a:schemeClr val="bg2">
                  <a:lumMod val="40000"/>
                  <a:lumOff val="60000"/>
                </a:schemeClr>
              </a:solidFill>
            </a:endParaRPr>
          </a:p>
          <a:p>
            <a:r>
              <a:rPr lang="en-US" dirty="0" smtClean="0"/>
              <a:t>Reading of one well-preserved sculpture</a:t>
            </a:r>
          </a:p>
          <a:p>
            <a:r>
              <a:rPr lang="en-US" dirty="0" smtClean="0"/>
              <a:t>Analysis of </a:t>
            </a:r>
            <a:r>
              <a:rPr lang="en-US" dirty="0" err="1" smtClean="0"/>
              <a:t>intertextual</a:t>
            </a:r>
            <a:r>
              <a:rPr lang="en-US" dirty="0" smtClean="0"/>
              <a:t> network</a:t>
            </a:r>
          </a:p>
          <a:p>
            <a:endParaRPr lang="en-US" dirty="0" smtClean="0">
              <a:solidFill>
                <a:schemeClr val="bg2">
                  <a:lumMod val="40000"/>
                  <a:lumOff val="60000"/>
                </a:schemeClr>
              </a:solidFill>
            </a:endParaRPr>
          </a:p>
          <a:p>
            <a:r>
              <a:rPr lang="en-US" dirty="0" smtClean="0">
                <a:solidFill>
                  <a:schemeClr val="bg2">
                    <a:lumMod val="40000"/>
                    <a:lumOff val="60000"/>
                  </a:schemeClr>
                </a:solidFill>
              </a:rPr>
              <a:t>Repetition of “human forms” </a:t>
            </a:r>
            <a:r>
              <a:rPr lang="en-US" dirty="0" err="1" smtClean="0">
                <a:solidFill>
                  <a:schemeClr val="bg2">
                    <a:lumMod val="40000"/>
                    <a:lumOff val="60000"/>
                  </a:schemeClr>
                </a:solidFill>
              </a:rPr>
              <a:t>vs</a:t>
            </a:r>
            <a:r>
              <a:rPr lang="en-US" dirty="0" smtClean="0">
                <a:solidFill>
                  <a:schemeClr val="bg2">
                    <a:lumMod val="40000"/>
                    <a:lumOff val="60000"/>
                  </a:schemeClr>
                </a:solidFill>
              </a:rPr>
              <a:t> variation of “non-human forms”</a:t>
            </a:r>
          </a:p>
          <a:p>
            <a:endParaRPr lang="en-US" dirty="0" smtClean="0">
              <a:solidFill>
                <a:schemeClr val="bg2">
                  <a:lumMod val="40000"/>
                  <a:lumOff val="60000"/>
                </a:schemeClr>
              </a:solidFill>
            </a:endParaRPr>
          </a:p>
          <a:p>
            <a:endParaRPr lang="en-US" dirty="0" smtClean="0">
              <a:solidFill>
                <a:schemeClr val="bg2">
                  <a:lumMod val="40000"/>
                  <a:lumOff val="60000"/>
                </a:schemeClr>
              </a:solidFill>
            </a:endParaRPr>
          </a:p>
          <a:p>
            <a:pPr>
              <a:buNone/>
            </a:pPr>
            <a:r>
              <a:rPr lang="en-US" b="1" dirty="0" smtClean="0">
                <a:solidFill>
                  <a:schemeClr val="bg2">
                    <a:lumMod val="40000"/>
                    <a:lumOff val="60000"/>
                  </a:schemeClr>
                </a:solidFill>
              </a:rPr>
              <a:t> </a:t>
            </a:r>
          </a:p>
          <a:p>
            <a:pPr>
              <a:buNone/>
            </a:pPr>
            <a:r>
              <a:rPr lang="en-US" b="1" dirty="0" smtClean="0">
                <a:solidFill>
                  <a:schemeClr val="bg2">
                    <a:lumMod val="40000"/>
                    <a:lumOff val="60000"/>
                  </a:schemeClr>
                </a:solidFill>
              </a:rPr>
              <a:t> </a:t>
            </a:r>
            <a:r>
              <a:rPr lang="en-US" dirty="0" smtClean="0">
                <a:solidFill>
                  <a:schemeClr val="bg2">
                    <a:lumMod val="40000"/>
                    <a:lumOff val="60000"/>
                  </a:schemeClr>
                </a:solidFill>
              </a:rPr>
              <a:t> </a:t>
            </a:r>
            <a:endParaRPr lang="en-US"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t>Intertextuality: Roland Barthes</a:t>
            </a:r>
          </a:p>
          <a:p>
            <a:r>
              <a:rPr lang="en-US" dirty="0"/>
              <a:t>The death of the author</a:t>
            </a:r>
          </a:p>
          <a:p>
            <a:r>
              <a:rPr lang="en-US" dirty="0">
                <a:solidFill>
                  <a:schemeClr val="bg2">
                    <a:lumMod val="40000"/>
                    <a:lumOff val="60000"/>
                  </a:schemeClr>
                </a:solidFill>
              </a:rPr>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p:txBody>
      </p:sp>
    </p:spTree>
    <p:extLst>
      <p:ext uri="{BB962C8B-B14F-4D97-AF65-F5344CB8AC3E}">
        <p14:creationId xmlns="" xmlns:p14="http://schemas.microsoft.com/office/powerpoint/2010/main" val="1548948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endParaRPr lang="en-US" dirty="0"/>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t>Intertextuality: Roland Barthes</a:t>
            </a:r>
          </a:p>
          <a:p>
            <a:r>
              <a:rPr lang="en-US" dirty="0"/>
              <a:t>The death of the author</a:t>
            </a:r>
          </a:p>
          <a:p>
            <a:r>
              <a:rPr lang="en-US" dirty="0">
                <a:solidFill>
                  <a:schemeClr val="bg2">
                    <a:lumMod val="40000"/>
                    <a:lumOff val="60000"/>
                  </a:schemeClr>
                </a:solidFill>
              </a:rPr>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a:p>
            <a:pPr marL="0" indent="0">
              <a:buNone/>
            </a:pPr>
            <a:endParaRPr lang="en-US" dirty="0">
              <a:solidFill>
                <a:schemeClr val="bg2">
                  <a:lumMod val="40000"/>
                  <a:lumOff val="60000"/>
                </a:schemeClr>
              </a:solidFill>
            </a:endParaRPr>
          </a:p>
        </p:txBody>
      </p:sp>
      <p:graphicFrame>
        <p:nvGraphicFramePr>
          <p:cNvPr id="9" name="Platshållare för innehåll 8"/>
          <p:cNvGraphicFramePr>
            <a:graphicFrameLocks noGrp="1"/>
          </p:cNvGraphicFramePr>
          <p:nvPr>
            <p:ph sz="quarter" idx="4"/>
            <p:extLst>
              <p:ext uri="{D42A27DB-BD31-4B8C-83A1-F6EECF244321}">
                <p14:modId xmlns="" xmlns:p14="http://schemas.microsoft.com/office/powerpoint/2010/main" val="4213615806"/>
              </p:ext>
            </p:extLst>
          </p:nvPr>
        </p:nvGraphicFramePr>
        <p:xfrm>
          <a:off x="3113910" y="2174875"/>
          <a:ext cx="4175125"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Ned 11"/>
          <p:cNvSpPr/>
          <p:nvPr/>
        </p:nvSpPr>
        <p:spPr bwMode="auto">
          <a:xfrm>
            <a:off x="5075472" y="4601600"/>
            <a:ext cx="252000" cy="504000"/>
          </a:xfrm>
          <a:prstGeom prst="down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13" name="Ned 12"/>
          <p:cNvSpPr/>
          <p:nvPr/>
        </p:nvSpPr>
        <p:spPr bwMode="auto">
          <a:xfrm flipV="1">
            <a:off x="5075472" y="3185680"/>
            <a:ext cx="252000" cy="504000"/>
          </a:xfrm>
          <a:prstGeom prst="down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spTree>
    <p:extLst>
      <p:ext uri="{BB962C8B-B14F-4D97-AF65-F5344CB8AC3E}">
        <p14:creationId xmlns="" xmlns:p14="http://schemas.microsoft.com/office/powerpoint/2010/main" val="5285378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Platshållare för innehåll 8"/>
          <p:cNvGraphicFramePr>
            <a:graphicFrameLocks noGrp="1"/>
          </p:cNvGraphicFramePr>
          <p:nvPr>
            <p:ph sz="quarter" idx="4"/>
            <p:extLst>
              <p:ext uri="{D42A27DB-BD31-4B8C-83A1-F6EECF244321}">
                <p14:modId xmlns="" xmlns:p14="http://schemas.microsoft.com/office/powerpoint/2010/main" val="4213615806"/>
              </p:ext>
            </p:extLst>
          </p:nvPr>
        </p:nvGraphicFramePr>
        <p:xfrm>
          <a:off x="4645025" y="2174875"/>
          <a:ext cx="4175125"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Upp-Ned 10"/>
          <p:cNvSpPr/>
          <p:nvPr/>
        </p:nvSpPr>
        <p:spPr bwMode="auto">
          <a:xfrm>
            <a:off x="6606587" y="3185680"/>
            <a:ext cx="252000" cy="504000"/>
          </a:xfrm>
          <a:prstGeom prst="upDown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endParaRPr lang="en-US" dirty="0"/>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smtClean="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smtClean="0"/>
              <a:t>Intertextuality: Roland </a:t>
            </a:r>
            <a:r>
              <a:rPr lang="en-US" b="1" dirty="0"/>
              <a:t>Barthes</a:t>
            </a:r>
          </a:p>
          <a:p>
            <a:r>
              <a:rPr lang="en-US" dirty="0"/>
              <a:t>The death of the author</a:t>
            </a:r>
          </a:p>
          <a:p>
            <a:r>
              <a:rPr lang="en-US" dirty="0">
                <a:solidFill>
                  <a:schemeClr val="bg2">
                    <a:lumMod val="40000"/>
                    <a:lumOff val="60000"/>
                  </a:schemeClr>
                </a:solidFill>
              </a:rPr>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smtClean="0">
                <a:solidFill>
                  <a:schemeClr val="bg2">
                    <a:lumMod val="40000"/>
                    <a:lumOff val="60000"/>
                  </a:schemeClr>
                </a:solidFill>
              </a:rPr>
              <a:t>Mark </a:t>
            </a:r>
            <a:r>
              <a:rPr lang="en-US" b="1" dirty="0">
                <a:solidFill>
                  <a:schemeClr val="bg2">
                    <a:lumMod val="40000"/>
                    <a:lumOff val="60000"/>
                  </a:schemeClr>
                </a:solidFill>
              </a:rPr>
              <a:t>D. Fullerton</a:t>
            </a:r>
          </a:p>
          <a:p>
            <a:r>
              <a:rPr lang="en-US" dirty="0">
                <a:solidFill>
                  <a:schemeClr val="bg2">
                    <a:lumMod val="40000"/>
                    <a:lumOff val="60000"/>
                  </a:schemeClr>
                </a:solidFill>
              </a:rPr>
              <a:t>‘Imitation and intertextuality in Roman art’ (JRA 10, 1997)</a:t>
            </a:r>
          </a:p>
        </p:txBody>
      </p:sp>
      <p:sp>
        <p:nvSpPr>
          <p:cNvPr id="12" name="Upp-Ned 11"/>
          <p:cNvSpPr/>
          <p:nvPr/>
        </p:nvSpPr>
        <p:spPr bwMode="auto">
          <a:xfrm>
            <a:off x="6606587" y="4601600"/>
            <a:ext cx="252000" cy="504000"/>
          </a:xfrm>
          <a:prstGeom prst="upDown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graphicFrame>
        <p:nvGraphicFramePr>
          <p:cNvPr id="17" name="Platshållare för innehåll 8"/>
          <p:cNvGraphicFramePr>
            <a:graphicFrameLocks/>
          </p:cNvGraphicFramePr>
          <p:nvPr>
            <p:extLst>
              <p:ext uri="{D42A27DB-BD31-4B8C-83A1-F6EECF244321}">
                <p14:modId xmlns="" xmlns:p14="http://schemas.microsoft.com/office/powerpoint/2010/main" val="4213615806"/>
              </p:ext>
            </p:extLst>
          </p:nvPr>
        </p:nvGraphicFramePr>
        <p:xfrm>
          <a:off x="3113910" y="2174875"/>
          <a:ext cx="4175125" cy="395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8" name="Ned 17"/>
          <p:cNvSpPr/>
          <p:nvPr/>
        </p:nvSpPr>
        <p:spPr bwMode="auto">
          <a:xfrm>
            <a:off x="5075472" y="4601600"/>
            <a:ext cx="252000" cy="504000"/>
          </a:xfrm>
          <a:prstGeom prst="down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19" name="Ned 18"/>
          <p:cNvSpPr/>
          <p:nvPr/>
        </p:nvSpPr>
        <p:spPr bwMode="auto">
          <a:xfrm flipV="1">
            <a:off x="5075472" y="3185680"/>
            <a:ext cx="252000" cy="504000"/>
          </a:xfrm>
          <a:prstGeom prst="downArrow">
            <a:avLst/>
          </a:prstGeom>
          <a:solidFill>
            <a:srgbClr val="C000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20" name="Rektangel 19"/>
          <p:cNvSpPr/>
          <p:nvPr/>
        </p:nvSpPr>
        <p:spPr bwMode="auto">
          <a:xfrm>
            <a:off x="4572000" y="2132856"/>
            <a:ext cx="1224136" cy="4032448"/>
          </a:xfrm>
          <a:prstGeom prst="rect">
            <a:avLst/>
          </a:prstGeom>
          <a:solidFill>
            <a:schemeClr val="bg1">
              <a:alpha val="80000"/>
            </a:schemeClr>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Berling" pitchFamily="18" charset="0"/>
              <a:ea typeface="ＭＳ Ｐゴシック" charset="-128"/>
            </a:endParaRPr>
          </a:p>
        </p:txBody>
      </p:sp>
    </p:spTree>
    <p:extLst>
      <p:ext uri="{BB962C8B-B14F-4D97-AF65-F5344CB8AC3E}">
        <p14:creationId xmlns="" xmlns:p14="http://schemas.microsoft.com/office/powerpoint/2010/main" val="19455766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bwMode="auto">
          <a:xfrm>
            <a:off x="457200" y="3974584"/>
            <a:ext cx="8355984" cy="648072"/>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fontScale="92500" lnSpcReduction="10000"/>
          </a:bodyPr>
          <a:lstStyle/>
          <a:p>
            <a:pPr marL="0" indent="0">
              <a:buNone/>
            </a:pPr>
            <a:r>
              <a:rPr lang="en-US" b="1" dirty="0" smtClean="0">
                <a:solidFill>
                  <a:schemeClr val="bg2">
                    <a:lumMod val="40000"/>
                    <a:lumOff val="60000"/>
                  </a:schemeClr>
                </a:solidFill>
              </a:rPr>
              <a:t/>
            </a:r>
            <a:br>
              <a:rPr lang="en-US" b="1" dirty="0" smtClean="0">
                <a:solidFill>
                  <a:schemeClr val="bg2">
                    <a:lumMod val="40000"/>
                    <a:lumOff val="60000"/>
                  </a:schemeClr>
                </a:solidFill>
              </a:rPr>
            </a:br>
            <a:endParaRPr lang="en-US" b="1" dirty="0" smtClean="0">
              <a:solidFill>
                <a:schemeClr val="bg2">
                  <a:lumMod val="40000"/>
                  <a:lumOff val="60000"/>
                </a:schemeClr>
              </a:solidFill>
            </a:endParaRPr>
          </a:p>
          <a:p>
            <a:r>
              <a:rPr lang="en-US" dirty="0" smtClean="0"/>
              <a:t>Reading of one well-preserved sculpture</a:t>
            </a:r>
          </a:p>
          <a:p>
            <a:r>
              <a:rPr lang="en-US" dirty="0" smtClean="0"/>
              <a:t>Analysis of </a:t>
            </a:r>
            <a:r>
              <a:rPr lang="en-US" dirty="0" err="1" smtClean="0"/>
              <a:t>intertextual</a:t>
            </a:r>
            <a:r>
              <a:rPr lang="en-US" dirty="0" smtClean="0"/>
              <a:t> network</a:t>
            </a:r>
          </a:p>
          <a:p>
            <a:endParaRPr lang="en-US" dirty="0" smtClean="0">
              <a:solidFill>
                <a:schemeClr val="bg2">
                  <a:lumMod val="40000"/>
                  <a:lumOff val="60000"/>
                </a:schemeClr>
              </a:solidFill>
            </a:endParaRPr>
          </a:p>
          <a:p>
            <a:r>
              <a:rPr lang="en-US" dirty="0" smtClean="0"/>
              <a:t>Repetition of “human forms” </a:t>
            </a:r>
            <a:r>
              <a:rPr lang="en-US" dirty="0" err="1" smtClean="0"/>
              <a:t>vs</a:t>
            </a:r>
            <a:r>
              <a:rPr lang="en-US" dirty="0" smtClean="0"/>
              <a:t> variation of “non-human forms”</a:t>
            </a:r>
          </a:p>
          <a:p>
            <a:endParaRPr lang="en-US" dirty="0" smtClean="0">
              <a:solidFill>
                <a:schemeClr val="bg2">
                  <a:lumMod val="40000"/>
                  <a:lumOff val="60000"/>
                </a:schemeClr>
              </a:solidFill>
            </a:endParaRPr>
          </a:p>
          <a:p>
            <a:endParaRPr lang="en-US" dirty="0" smtClean="0">
              <a:solidFill>
                <a:schemeClr val="bg2">
                  <a:lumMod val="40000"/>
                  <a:lumOff val="60000"/>
                </a:schemeClr>
              </a:solidFill>
            </a:endParaRPr>
          </a:p>
          <a:p>
            <a:pPr>
              <a:buNone/>
            </a:pPr>
            <a:r>
              <a:rPr lang="en-US" b="1" dirty="0" smtClean="0">
                <a:solidFill>
                  <a:schemeClr val="bg2">
                    <a:lumMod val="40000"/>
                    <a:lumOff val="60000"/>
                  </a:schemeClr>
                </a:solidFill>
              </a:rPr>
              <a:t> </a:t>
            </a:r>
          </a:p>
          <a:p>
            <a:pPr>
              <a:buNone/>
            </a:pPr>
            <a:r>
              <a:rPr lang="en-US" b="1" dirty="0" smtClean="0">
                <a:solidFill>
                  <a:schemeClr val="bg2">
                    <a:lumMod val="40000"/>
                    <a:lumOff val="60000"/>
                  </a:schemeClr>
                </a:solidFill>
              </a:rPr>
              <a:t> </a:t>
            </a:r>
            <a:r>
              <a:rPr lang="en-US" dirty="0" smtClean="0">
                <a:solidFill>
                  <a:schemeClr val="bg2">
                    <a:lumMod val="40000"/>
                    <a:lumOff val="60000"/>
                  </a:schemeClr>
                </a:solidFill>
              </a:rPr>
              <a:t> </a:t>
            </a:r>
            <a:endParaRPr lang="en-US"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t>Intertextuality: Roland Barthes</a:t>
            </a:r>
          </a:p>
          <a:p>
            <a:r>
              <a:rPr lang="en-US" dirty="0"/>
              <a:t>The death of the author</a:t>
            </a:r>
          </a:p>
          <a:p>
            <a:r>
              <a:rPr lang="en-US" dirty="0"/>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p:txBody>
      </p:sp>
    </p:spTree>
    <p:extLst>
      <p:ext uri="{BB962C8B-B14F-4D97-AF65-F5344CB8AC3E}">
        <p14:creationId xmlns="" xmlns:p14="http://schemas.microsoft.com/office/powerpoint/2010/main" val="26543877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bwMode="auto">
          <a:xfrm>
            <a:off x="457200" y="3974584"/>
            <a:ext cx="8355984" cy="648072"/>
          </a:xfrm>
          <a:prstGeom prst="rect">
            <a:avLst/>
          </a:prstGeom>
          <a:solidFill>
            <a:schemeClr val="bg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0" i="0" u="none" strike="noStrike" cap="none" normalizeH="0" baseline="0" smtClean="0">
              <a:ln>
                <a:noFill/>
              </a:ln>
              <a:solidFill>
                <a:schemeClr val="tx1"/>
              </a:solidFill>
              <a:effectLst/>
              <a:latin typeface="Berling" pitchFamily="18" charset="0"/>
              <a:ea typeface="ＭＳ Ｐゴシック" charset="-128"/>
            </a:endParaRPr>
          </a:p>
        </p:txBody>
      </p:sp>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fontScale="92500" lnSpcReduction="10000"/>
          </a:bodyPr>
          <a:lstStyle/>
          <a:p>
            <a:pPr marL="0" indent="0">
              <a:buNone/>
            </a:pPr>
            <a:r>
              <a:rPr lang="en-US" b="1" dirty="0" smtClean="0">
                <a:solidFill>
                  <a:schemeClr val="bg2">
                    <a:lumMod val="40000"/>
                    <a:lumOff val="60000"/>
                  </a:schemeClr>
                </a:solidFill>
              </a:rPr>
              <a:t/>
            </a:r>
            <a:br>
              <a:rPr lang="en-US" b="1" dirty="0" smtClean="0">
                <a:solidFill>
                  <a:schemeClr val="bg2">
                    <a:lumMod val="40000"/>
                    <a:lumOff val="60000"/>
                  </a:schemeClr>
                </a:solidFill>
              </a:rPr>
            </a:br>
            <a:endParaRPr lang="en-US" b="1" dirty="0" smtClean="0">
              <a:solidFill>
                <a:schemeClr val="bg2">
                  <a:lumMod val="40000"/>
                  <a:lumOff val="60000"/>
                </a:schemeClr>
              </a:solidFill>
            </a:endParaRPr>
          </a:p>
          <a:p>
            <a:r>
              <a:rPr lang="en-US" dirty="0" smtClean="0"/>
              <a:t>Reading of one well-preserved sculpture</a:t>
            </a:r>
          </a:p>
          <a:p>
            <a:r>
              <a:rPr lang="en-US" dirty="0" smtClean="0"/>
              <a:t>Analysis of </a:t>
            </a:r>
            <a:r>
              <a:rPr lang="en-US" dirty="0" err="1" smtClean="0"/>
              <a:t>intertextual</a:t>
            </a:r>
            <a:r>
              <a:rPr lang="en-US" dirty="0" smtClean="0"/>
              <a:t> network</a:t>
            </a:r>
          </a:p>
          <a:p>
            <a:endParaRPr lang="en-US" dirty="0" smtClean="0">
              <a:solidFill>
                <a:schemeClr val="bg2">
                  <a:lumMod val="40000"/>
                  <a:lumOff val="60000"/>
                </a:schemeClr>
              </a:solidFill>
            </a:endParaRPr>
          </a:p>
          <a:p>
            <a:r>
              <a:rPr lang="en-US" dirty="0" smtClean="0"/>
              <a:t>Repetition of “human forms” </a:t>
            </a:r>
            <a:r>
              <a:rPr lang="en-US" dirty="0" err="1" smtClean="0"/>
              <a:t>vs</a:t>
            </a:r>
            <a:r>
              <a:rPr lang="en-US" dirty="0" smtClean="0"/>
              <a:t> variation of “non-human forms”</a:t>
            </a:r>
          </a:p>
          <a:p>
            <a:endParaRPr lang="en-US" dirty="0" smtClean="0">
              <a:solidFill>
                <a:schemeClr val="bg2">
                  <a:lumMod val="40000"/>
                  <a:lumOff val="60000"/>
                </a:schemeClr>
              </a:solidFill>
            </a:endParaRPr>
          </a:p>
          <a:p>
            <a:endParaRPr lang="en-US" dirty="0" smtClean="0">
              <a:solidFill>
                <a:schemeClr val="bg2">
                  <a:lumMod val="40000"/>
                  <a:lumOff val="60000"/>
                </a:schemeClr>
              </a:solidFill>
            </a:endParaRPr>
          </a:p>
          <a:p>
            <a:pPr>
              <a:buNone/>
            </a:pPr>
            <a:r>
              <a:rPr lang="en-US" b="1" dirty="0" smtClean="0">
                <a:solidFill>
                  <a:schemeClr val="bg2">
                    <a:lumMod val="40000"/>
                    <a:lumOff val="60000"/>
                  </a:schemeClr>
                </a:solidFill>
              </a:rPr>
              <a:t> </a:t>
            </a:r>
          </a:p>
          <a:p>
            <a:pPr>
              <a:buNone/>
            </a:pPr>
            <a:r>
              <a:rPr lang="en-US" b="1" dirty="0" smtClean="0">
                <a:solidFill>
                  <a:schemeClr val="bg2">
                    <a:lumMod val="40000"/>
                    <a:lumOff val="60000"/>
                  </a:schemeClr>
                </a:solidFill>
              </a:rPr>
              <a:t> </a:t>
            </a:r>
            <a:r>
              <a:rPr lang="en-US" dirty="0" smtClean="0">
                <a:solidFill>
                  <a:schemeClr val="bg2">
                    <a:lumMod val="40000"/>
                    <a:lumOff val="60000"/>
                  </a:schemeClr>
                </a:solidFill>
              </a:rPr>
              <a:t> </a:t>
            </a:r>
            <a:endParaRPr lang="en-US"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t>Intertextuality: Roland Barthes</a:t>
            </a:r>
          </a:p>
          <a:p>
            <a:r>
              <a:rPr lang="en-US" dirty="0"/>
              <a:t>The death of the author</a:t>
            </a:r>
          </a:p>
          <a:p>
            <a:r>
              <a:rPr lang="en-US" dirty="0"/>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p:txBody>
      </p:sp>
    </p:spTree>
    <p:extLst>
      <p:ext uri="{BB962C8B-B14F-4D97-AF65-F5344CB8AC3E}">
        <p14:creationId xmlns="" xmlns:p14="http://schemas.microsoft.com/office/powerpoint/2010/main" val="2654387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fontScale="92500" lnSpcReduction="10000"/>
          </a:bodyPr>
          <a:lstStyle/>
          <a:p>
            <a:pPr marL="0" indent="0">
              <a:buNone/>
            </a:pPr>
            <a:r>
              <a:rPr lang="en-US" b="1" dirty="0" smtClean="0">
                <a:solidFill>
                  <a:schemeClr val="bg2">
                    <a:lumMod val="40000"/>
                    <a:lumOff val="60000"/>
                  </a:schemeClr>
                </a:solidFill>
              </a:rPr>
              <a:t/>
            </a:r>
            <a:br>
              <a:rPr lang="en-US" b="1" dirty="0" smtClean="0">
                <a:solidFill>
                  <a:schemeClr val="bg2">
                    <a:lumMod val="40000"/>
                    <a:lumOff val="60000"/>
                  </a:schemeClr>
                </a:solidFill>
              </a:rPr>
            </a:br>
            <a:endParaRPr lang="en-US" b="1" dirty="0" smtClean="0">
              <a:solidFill>
                <a:schemeClr val="bg2">
                  <a:lumMod val="40000"/>
                  <a:lumOff val="60000"/>
                </a:schemeClr>
              </a:solidFill>
            </a:endParaRPr>
          </a:p>
          <a:p>
            <a:r>
              <a:rPr lang="en-US" dirty="0" smtClean="0"/>
              <a:t>Reading of one well-preserved sculpture</a:t>
            </a:r>
          </a:p>
          <a:p>
            <a:r>
              <a:rPr lang="en-US" dirty="0" smtClean="0"/>
              <a:t>Analysis of </a:t>
            </a:r>
            <a:r>
              <a:rPr lang="en-US" dirty="0" err="1" smtClean="0"/>
              <a:t>intertextual</a:t>
            </a:r>
            <a:r>
              <a:rPr lang="en-US" dirty="0" smtClean="0"/>
              <a:t> network</a:t>
            </a:r>
          </a:p>
          <a:p>
            <a:endParaRPr lang="en-US" dirty="0" smtClean="0">
              <a:solidFill>
                <a:schemeClr val="bg2">
                  <a:lumMod val="40000"/>
                  <a:lumOff val="60000"/>
                </a:schemeClr>
              </a:solidFill>
            </a:endParaRPr>
          </a:p>
          <a:p>
            <a:r>
              <a:rPr lang="en-US" dirty="0" smtClean="0"/>
              <a:t>Repetition of “human forms” </a:t>
            </a:r>
            <a:r>
              <a:rPr lang="en-US" dirty="0" err="1" smtClean="0"/>
              <a:t>vs</a:t>
            </a:r>
            <a:r>
              <a:rPr lang="en-US" dirty="0" smtClean="0"/>
              <a:t> variation of “non-human forms”</a:t>
            </a:r>
          </a:p>
          <a:p>
            <a:endParaRPr lang="en-US" dirty="0" smtClean="0">
              <a:solidFill>
                <a:schemeClr val="bg2">
                  <a:lumMod val="40000"/>
                  <a:lumOff val="60000"/>
                </a:schemeClr>
              </a:solidFill>
            </a:endParaRPr>
          </a:p>
          <a:p>
            <a:pPr>
              <a:buNone/>
            </a:pPr>
            <a:endParaRPr lang="en-US" dirty="0" smtClean="0">
              <a:solidFill>
                <a:schemeClr val="bg2">
                  <a:lumMod val="40000"/>
                  <a:lumOff val="60000"/>
                </a:schemeClr>
              </a:solidFill>
            </a:endParaRPr>
          </a:p>
          <a:p>
            <a:pPr>
              <a:buNone/>
            </a:pPr>
            <a:r>
              <a:rPr lang="en-US" b="1" dirty="0" smtClean="0">
                <a:solidFill>
                  <a:schemeClr val="bg2">
                    <a:lumMod val="40000"/>
                    <a:lumOff val="60000"/>
                  </a:schemeClr>
                </a:solidFill>
              </a:rPr>
              <a:t> </a:t>
            </a:r>
          </a:p>
          <a:p>
            <a:pPr>
              <a:buNone/>
            </a:pPr>
            <a:r>
              <a:rPr lang="en-US" b="1" dirty="0" smtClean="0">
                <a:solidFill>
                  <a:schemeClr val="bg2">
                    <a:lumMod val="40000"/>
                    <a:lumOff val="60000"/>
                  </a:schemeClr>
                </a:solidFill>
              </a:rPr>
              <a:t> </a:t>
            </a:r>
            <a:r>
              <a:rPr lang="en-US" dirty="0" smtClean="0">
                <a:solidFill>
                  <a:schemeClr val="bg2">
                    <a:lumMod val="40000"/>
                    <a:lumOff val="60000"/>
                  </a:schemeClr>
                </a:solidFill>
              </a:rPr>
              <a:t> </a:t>
            </a:r>
            <a:endParaRPr lang="en-US"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t>There </a:t>
            </a:r>
            <a:r>
              <a:rPr lang="en-US" dirty="0"/>
              <a:t>can be no such thing as </a:t>
            </a:r>
            <a:r>
              <a:rPr lang="en-US" i="1" dirty="0"/>
              <a:t>one</a:t>
            </a:r>
            <a:r>
              <a:rPr lang="en-US" dirty="0"/>
              <a:t> fixed, unified meaning</a:t>
            </a:r>
          </a:p>
          <a:p>
            <a:pPr marL="0" indent="0">
              <a:buNone/>
            </a:pPr>
            <a:r>
              <a:rPr lang="en-US" b="1" dirty="0"/>
              <a:t>Intertextuality: Roland Barthes</a:t>
            </a:r>
          </a:p>
          <a:p>
            <a:r>
              <a:rPr lang="en-US" dirty="0"/>
              <a:t>The death of the author</a:t>
            </a:r>
          </a:p>
          <a:p>
            <a:r>
              <a:rPr lang="en-US" dirty="0"/>
              <a:t>Formalism</a:t>
            </a:r>
          </a:p>
          <a:p>
            <a:pPr marL="0" indent="0">
              <a:buNone/>
            </a:pPr>
            <a:endParaRPr lang="en-US" b="1" dirty="0"/>
          </a:p>
          <a:p>
            <a:pPr marL="0" indent="0">
              <a:buNone/>
            </a:pPr>
            <a:endParaRPr lang="en-US" b="1" dirty="0"/>
          </a:p>
          <a:p>
            <a:pPr marL="0" indent="0">
              <a:buNone/>
            </a:pPr>
            <a:r>
              <a:rPr lang="en-US" b="1" dirty="0"/>
              <a:t>Mark D. Fullerton</a:t>
            </a:r>
          </a:p>
          <a:p>
            <a:r>
              <a:rPr lang="en-US" dirty="0"/>
              <a:t>‘Imitation and intertextuality in Roman art’ (JRA 10, 1997)</a:t>
            </a:r>
          </a:p>
        </p:txBody>
      </p:sp>
    </p:spTree>
    <p:extLst>
      <p:ext uri="{BB962C8B-B14F-4D97-AF65-F5344CB8AC3E}">
        <p14:creationId xmlns="" xmlns:p14="http://schemas.microsoft.com/office/powerpoint/2010/main" val="2499230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it-IT" dirty="0" smtClean="0"/>
              <a:t>Rome, Palazzo Corsini, 710</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Rome</a:t>
            </a:r>
            <a:endParaRPr lang="en-US" dirty="0"/>
          </a:p>
        </p:txBody>
      </p:sp>
      <p:sp>
        <p:nvSpPr>
          <p:cNvPr id="5" name="Platshållare för text 4"/>
          <p:cNvSpPr>
            <a:spLocks noGrp="1"/>
          </p:cNvSpPr>
          <p:nvPr>
            <p:ph type="body" sz="quarter" idx="3"/>
          </p:nvPr>
        </p:nvSpPr>
        <p:spPr/>
        <p:txBody>
          <a:bodyPr/>
          <a:lstStyle/>
          <a:p>
            <a:endParaRPr lang="en-US" dirty="0"/>
          </a:p>
        </p:txBody>
      </p:sp>
      <p:sp>
        <p:nvSpPr>
          <p:cNvPr id="8" name="Platshållare för innehåll 7"/>
          <p:cNvSpPr>
            <a:spLocks noGrp="1"/>
          </p:cNvSpPr>
          <p:nvPr>
            <p:ph sz="quarter" idx="4"/>
          </p:nvPr>
        </p:nvSpPr>
        <p:spPr/>
        <p:txBody>
          <a:bodyPr/>
          <a:lstStyle/>
          <a:p>
            <a:endParaRPr lang="en-US"/>
          </a:p>
        </p:txBody>
      </p:sp>
      <p:pic>
        <p:nvPicPr>
          <p:cNvPr id="47105" name="Picture 1" descr="C:\Users\Julia\Pictures\Classical Archaeology\Country-City-Place-Inventory\Italy-Rome-Palazzo Corsini-710 (4).jpg"/>
          <p:cNvPicPr>
            <a:picLocks noGrp="1" noChangeAspect="1" noChangeArrowheads="1"/>
          </p:cNvPicPr>
          <p:nvPr>
            <p:ph sz="half" idx="2"/>
          </p:nvPr>
        </p:nvPicPr>
        <p:blipFill>
          <a:blip r:embed="rId3" cstate="screen"/>
          <a:srcRect/>
          <a:stretch>
            <a:fillRect/>
          </a:stretch>
        </p:blipFill>
        <p:spPr bwMode="auto">
          <a:xfrm>
            <a:off x="457200" y="2174875"/>
            <a:ext cx="2229956" cy="3951288"/>
          </a:xfrm>
          <a:prstGeom prst="rect">
            <a:avLst/>
          </a:prstGeom>
          <a:noFill/>
          <a:ln w="12700">
            <a:solidFill>
              <a:schemeClr val="bg2"/>
            </a:solid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it-IT" dirty="0" smtClean="0"/>
              <a:t>Rome, Palazzo Corsini, 710</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Rome</a:t>
            </a:r>
            <a:endParaRPr lang="en-US" dirty="0"/>
          </a:p>
        </p:txBody>
      </p:sp>
      <p:sp>
        <p:nvSpPr>
          <p:cNvPr id="5" name="Platshållare för text 4"/>
          <p:cNvSpPr>
            <a:spLocks noGrp="1"/>
          </p:cNvSpPr>
          <p:nvPr>
            <p:ph type="body" sz="quarter" idx="3"/>
          </p:nvPr>
        </p:nvSpPr>
        <p:spPr/>
        <p:txBody>
          <a:bodyPr/>
          <a:lstStyle/>
          <a:p>
            <a:endParaRPr lang="en-US" dirty="0"/>
          </a:p>
        </p:txBody>
      </p:sp>
      <p:sp>
        <p:nvSpPr>
          <p:cNvPr id="8" name="Platshållare för innehåll 7"/>
          <p:cNvSpPr>
            <a:spLocks noGrp="1"/>
          </p:cNvSpPr>
          <p:nvPr>
            <p:ph sz="quarter" idx="4"/>
          </p:nvPr>
        </p:nvSpPr>
        <p:spPr>
          <a:xfrm>
            <a:off x="4645025" y="2174875"/>
            <a:ext cx="4175447" cy="3951288"/>
          </a:xfrm>
        </p:spPr>
        <p:txBody>
          <a:bodyPr/>
          <a:lstStyle/>
          <a:p>
            <a:endParaRPr lang="en-US" dirty="0"/>
          </a:p>
        </p:txBody>
      </p:sp>
      <p:pic>
        <p:nvPicPr>
          <p:cNvPr id="47105" name="Picture 1" descr="C:\Users\Julia\Pictures\Classical Archaeology\Country-City-Place-Inventory\Italy-Rome-Palazzo Corsini-710 (4).jpg"/>
          <p:cNvPicPr>
            <a:picLocks noGrp="1" noChangeAspect="1" noChangeArrowheads="1"/>
          </p:cNvPicPr>
          <p:nvPr>
            <p:ph sz="half" idx="2"/>
          </p:nvPr>
        </p:nvPicPr>
        <p:blipFill>
          <a:blip r:embed="rId3" cstate="screen"/>
          <a:srcRect/>
          <a:stretch>
            <a:fillRect/>
          </a:stretch>
        </p:blipFill>
        <p:spPr bwMode="auto">
          <a:xfrm>
            <a:off x="457200" y="2174875"/>
            <a:ext cx="2229956" cy="3951288"/>
          </a:xfrm>
          <a:prstGeom prst="rect">
            <a:avLst/>
          </a:prstGeom>
          <a:noFill/>
          <a:ln w="12700">
            <a:solidFill>
              <a:schemeClr val="bg2"/>
            </a:solidFill>
          </a:ln>
        </p:spPr>
      </p:pic>
      <p:pic>
        <p:nvPicPr>
          <p:cNvPr id="68611" name="Picture 3" descr="C:\Users\Julia\Pictures\Classical Archaeology\Country-City-Place-Inventory\Greece-Athens-Kerameikos Museum-8071 (02).jpg"/>
          <p:cNvPicPr>
            <a:picLocks noChangeAspect="1" noChangeArrowheads="1"/>
          </p:cNvPicPr>
          <p:nvPr/>
        </p:nvPicPr>
        <p:blipFill>
          <a:blip r:embed="rId4" cstate="screen"/>
          <a:srcRect/>
          <a:stretch>
            <a:fillRect/>
          </a:stretch>
        </p:blipFill>
        <p:spPr bwMode="auto">
          <a:xfrm>
            <a:off x="2843808" y="2932065"/>
            <a:ext cx="1651828" cy="2880000"/>
          </a:xfrm>
          <a:prstGeom prst="rect">
            <a:avLst/>
          </a:prstGeom>
          <a:noFill/>
          <a:ln w="12700">
            <a:solidFill>
              <a:schemeClr val="bg2"/>
            </a:solidFill>
          </a:ln>
        </p:spPr>
      </p:pic>
      <p:pic>
        <p:nvPicPr>
          <p:cNvPr id="9" name="Picture 3" descr="C:\Users\Julia\Pictures\Classical Archaeology\Coins minted in Province-Region-City-Date\Thrace-Thrace-Pautalia.jpg"/>
          <p:cNvPicPr>
            <a:picLocks noChangeAspect="1" noChangeArrowheads="1"/>
          </p:cNvPicPr>
          <p:nvPr/>
        </p:nvPicPr>
        <p:blipFill>
          <a:blip r:embed="rId5" cstate="screen"/>
          <a:srcRect/>
          <a:stretch>
            <a:fillRect/>
          </a:stretch>
        </p:blipFill>
        <p:spPr bwMode="auto">
          <a:xfrm>
            <a:off x="4643422" y="2932065"/>
            <a:ext cx="2891368" cy="2880000"/>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Lst>
        </p:spPr>
      </p:pic>
      <p:sp>
        <p:nvSpPr>
          <p:cNvPr id="11" name="Platshållare för text 4"/>
          <p:cNvSpPr txBox="1">
            <a:spLocks/>
          </p:cNvSpPr>
          <p:nvPr/>
        </p:nvSpPr>
        <p:spPr bwMode="auto">
          <a:xfrm>
            <a:off x="2843808" y="2276872"/>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Athens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2" name="Platshållare för text 4"/>
          <p:cNvSpPr txBox="1">
            <a:spLocks/>
          </p:cNvSpPr>
          <p:nvPr/>
        </p:nvSpPr>
        <p:spPr bwMode="auto">
          <a:xfrm>
            <a:off x="4643422" y="2276872"/>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err="1" smtClean="0">
                <a:ln>
                  <a:noFill/>
                </a:ln>
                <a:solidFill>
                  <a:schemeClr val="tx1"/>
                </a:solidFill>
                <a:effectLst/>
                <a:uLnTx/>
                <a:uFillTx/>
                <a:latin typeface="+mn-lt"/>
                <a:ea typeface="+mn-ea"/>
                <a:cs typeface="+mn-cs"/>
              </a:rPr>
              <a:t>Pautalia</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Agenda</a:t>
            </a:r>
            <a:endParaRPr lang="en-US" dirty="0"/>
          </a:p>
        </p:txBody>
      </p:sp>
      <p:sp>
        <p:nvSpPr>
          <p:cNvPr id="4" name="Platshållare för text 3"/>
          <p:cNvSpPr>
            <a:spLocks noGrp="1"/>
          </p:cNvSpPr>
          <p:nvPr>
            <p:ph type="body" idx="1"/>
          </p:nvPr>
        </p:nvSpPr>
        <p:spPr>
          <a:xfrm>
            <a:off x="457200" y="1535113"/>
            <a:ext cx="4040188" cy="639762"/>
          </a:xfrm>
        </p:spPr>
        <p:txBody>
          <a:bodyPr/>
          <a:lstStyle/>
          <a:p>
            <a:endParaRPr lang="en-US"/>
          </a:p>
        </p:txBody>
      </p:sp>
      <p:sp>
        <p:nvSpPr>
          <p:cNvPr id="6" name="Platshållare för text 5"/>
          <p:cNvSpPr>
            <a:spLocks noGrp="1"/>
          </p:cNvSpPr>
          <p:nvPr>
            <p:ph type="body" sz="quarter" idx="3"/>
          </p:nvPr>
        </p:nvSpPr>
        <p:spPr/>
        <p:txBody>
          <a:bodyPr/>
          <a:lstStyle/>
          <a:p>
            <a:endParaRPr lang="en-US"/>
          </a:p>
        </p:txBody>
      </p:sp>
      <p:sp>
        <p:nvSpPr>
          <p:cNvPr id="7" name="Platshållare för innehåll 6"/>
          <p:cNvSpPr>
            <a:spLocks noGrp="1"/>
          </p:cNvSpPr>
          <p:nvPr>
            <p:ph sz="quarter" idx="4"/>
          </p:nvPr>
        </p:nvSpPr>
        <p:spPr/>
        <p:txBody>
          <a:bodyPr/>
          <a:lstStyle/>
          <a:p>
            <a:r>
              <a:rPr lang="en-US" dirty="0" smtClean="0"/>
              <a:t>Case study: Geneva, </a:t>
            </a:r>
            <a:r>
              <a:rPr lang="en-US" dirty="0" err="1" smtClean="0"/>
              <a:t>Musée</a:t>
            </a:r>
            <a:r>
              <a:rPr lang="en-US" dirty="0" smtClean="0"/>
              <a:t> </a:t>
            </a:r>
            <a:r>
              <a:rPr lang="en-US" dirty="0" err="1" smtClean="0"/>
              <a:t>d'Art</a:t>
            </a:r>
            <a:r>
              <a:rPr lang="en-US" dirty="0" smtClean="0"/>
              <a:t> et </a:t>
            </a:r>
            <a:r>
              <a:rPr lang="en-US" dirty="0" err="1" smtClean="0"/>
              <a:t>d'Histoire</a:t>
            </a:r>
            <a:r>
              <a:rPr lang="en-US" dirty="0" smtClean="0"/>
              <a:t>, 19026</a:t>
            </a:r>
          </a:p>
          <a:p>
            <a:r>
              <a:rPr lang="en-US" dirty="0" err="1" smtClean="0"/>
              <a:t>Intertextuality</a:t>
            </a:r>
            <a:r>
              <a:rPr lang="en-US" dirty="0" smtClean="0"/>
              <a:t> and Roman ideal sculpture: Theory and method</a:t>
            </a:r>
          </a:p>
          <a:p>
            <a:r>
              <a:rPr lang="it-IT" dirty="0" smtClean="0"/>
              <a:t>Case study: Rome, Palazzo Corsini, 710</a:t>
            </a:r>
          </a:p>
          <a:p>
            <a:r>
              <a:rPr lang="en-US" dirty="0" smtClean="0"/>
              <a:t>The Invitation to the Dance</a:t>
            </a:r>
          </a:p>
          <a:p>
            <a:r>
              <a:rPr lang="en-US" dirty="0" smtClean="0"/>
              <a:t>The layout of the study</a:t>
            </a:r>
            <a:endParaRPr lang="en-US" dirty="0"/>
          </a:p>
        </p:txBody>
      </p:sp>
      <p:pic>
        <p:nvPicPr>
          <p:cNvPr id="8" name="Picture 2" descr="C:\Users\Julia\Pictures\Classical Archaeology\Country-City-Place-Inventory\Switzerland-Geneva-Musées d'Art et d'Histoire-19026-(3).jpg"/>
          <p:cNvPicPr>
            <a:picLocks noChangeAspect="1" noChangeArrowheads="1"/>
          </p:cNvPicPr>
          <p:nvPr/>
        </p:nvPicPr>
        <p:blipFill>
          <a:blip r:embed="rId3" cstate="screen"/>
          <a:stretch>
            <a:fillRect/>
          </a:stretch>
        </p:blipFill>
        <p:spPr bwMode="auto">
          <a:xfrm>
            <a:off x="2697388" y="2780435"/>
            <a:ext cx="1800000" cy="3345728"/>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 descr="C:\Users\Julia\Pictures\Classical Archaeology\Country-City-Place-Inventory\Italy-Rome-Palazzo Corsini-710 (4).jpg"/>
          <p:cNvPicPr>
            <a:picLocks noChangeAspect="1" noChangeArrowheads="1"/>
          </p:cNvPicPr>
          <p:nvPr/>
        </p:nvPicPr>
        <p:blipFill>
          <a:blip r:embed="rId4" cstate="screen"/>
          <a:srcRect/>
          <a:stretch>
            <a:fillRect/>
          </a:stretch>
        </p:blipFill>
        <p:spPr bwMode="auto">
          <a:xfrm>
            <a:off x="457200" y="2174875"/>
            <a:ext cx="2229956" cy="3951288"/>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it-IT" dirty="0" smtClean="0"/>
              <a:t>Rome, Palazzo Corsini, 710</a:t>
            </a:r>
            <a:endParaRPr lang="en-US" dirty="0"/>
          </a:p>
        </p:txBody>
      </p:sp>
      <p:sp>
        <p:nvSpPr>
          <p:cNvPr id="3" name="Platshållare för text 2"/>
          <p:cNvSpPr>
            <a:spLocks noGrp="1"/>
          </p:cNvSpPr>
          <p:nvPr>
            <p:ph type="body" idx="1"/>
          </p:nvPr>
        </p:nvSpPr>
        <p:spPr/>
        <p:txBody>
          <a:bodyPr/>
          <a:lstStyle/>
          <a:p>
            <a:r>
              <a:rPr lang="en-US" dirty="0" smtClean="0"/>
              <a:t>Rome</a:t>
            </a:r>
            <a:endParaRPr lang="en-US" dirty="0"/>
          </a:p>
        </p:txBody>
      </p:sp>
      <p:sp>
        <p:nvSpPr>
          <p:cNvPr id="5" name="Platshållare för text 4"/>
          <p:cNvSpPr>
            <a:spLocks noGrp="1"/>
          </p:cNvSpPr>
          <p:nvPr>
            <p:ph type="body" sz="quarter" idx="3"/>
          </p:nvPr>
        </p:nvSpPr>
        <p:spPr/>
        <p:txBody>
          <a:bodyPr/>
          <a:lstStyle/>
          <a:p>
            <a:r>
              <a:rPr lang="en-US" dirty="0" smtClean="0"/>
              <a:t>Princeton </a:t>
            </a:r>
            <a:endParaRPr lang="en-US" dirty="0"/>
          </a:p>
        </p:txBody>
      </p:sp>
      <p:pic>
        <p:nvPicPr>
          <p:cNvPr id="3074" name="Picture 2" descr="C:\Users\Julia\SkyDrive\Projects\20140101-20161231 Intertextuality\Photographs\Collages\2 Invitation Satyr\Italy-Rome-Palazzo Corsini-710-Head.jpg"/>
          <p:cNvPicPr>
            <a:picLocks noGrp="1" noChangeAspect="1" noChangeArrowheads="1"/>
          </p:cNvPicPr>
          <p:nvPr>
            <p:ph sz="half" idx="2"/>
          </p:nvPr>
        </p:nvPicPr>
        <p:blipFill>
          <a:blip r:embed="rId3" cstate="screen"/>
          <a:stretch>
            <a:fillRect/>
          </a:stretch>
        </p:blipFill>
        <p:spPr bwMode="auto">
          <a:xfrm>
            <a:off x="501650" y="2174875"/>
            <a:ext cx="3951288" cy="3951288"/>
          </a:xfrm>
          <a:prstGeom prst="rect">
            <a:avLst/>
          </a:prstGeom>
          <a:noFill/>
          <a:ln w="12700">
            <a:solidFill>
              <a:schemeClr val="bg2"/>
            </a:solidFill>
          </a:ln>
        </p:spPr>
      </p:pic>
      <p:pic>
        <p:nvPicPr>
          <p:cNvPr id="6147" name="Picture 3" descr="C:\Users\Julia\SkyDrive\Projects\20140101-20161231 Intertextuality\Photographs\Collages\2 Invitation Satyr\USA-Princeton NJ-Art Museum-Y1985 41-Head.jpg"/>
          <p:cNvPicPr>
            <a:picLocks noGrp="1" noChangeAspect="1" noChangeArrowheads="1"/>
          </p:cNvPicPr>
          <p:nvPr>
            <p:ph sz="quarter" idx="4"/>
          </p:nvPr>
        </p:nvPicPr>
        <p:blipFill>
          <a:blip r:embed="rId4" cstate="screen"/>
          <a:stretch>
            <a:fillRect/>
          </a:stretch>
        </p:blipFill>
        <p:spPr bwMode="auto">
          <a:xfrm>
            <a:off x="4756943" y="2174875"/>
            <a:ext cx="3951288" cy="3951288"/>
          </a:xfrm>
          <a:prstGeom prst="rect">
            <a:avLst/>
          </a:prstGeom>
          <a:noFill/>
          <a:ln w="12700">
            <a:solidFill>
              <a:schemeClr val="bg2"/>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it-IT" dirty="0" smtClean="0"/>
              <a:t>Rome, Palazzo Corsini, 710</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Rome</a:t>
            </a:r>
            <a:endParaRPr lang="en-US" dirty="0"/>
          </a:p>
        </p:txBody>
      </p:sp>
      <p:sp>
        <p:nvSpPr>
          <p:cNvPr id="5" name="Platshållare för text 4"/>
          <p:cNvSpPr>
            <a:spLocks noGrp="1"/>
          </p:cNvSpPr>
          <p:nvPr>
            <p:ph type="body" sz="quarter" idx="3"/>
          </p:nvPr>
        </p:nvSpPr>
        <p:spPr/>
        <p:txBody>
          <a:bodyPr/>
          <a:lstStyle/>
          <a:p>
            <a:endParaRPr lang="en-US" dirty="0"/>
          </a:p>
        </p:txBody>
      </p:sp>
      <p:sp>
        <p:nvSpPr>
          <p:cNvPr id="8" name="Platshållare för innehåll 7"/>
          <p:cNvSpPr>
            <a:spLocks noGrp="1"/>
          </p:cNvSpPr>
          <p:nvPr>
            <p:ph sz="quarter" idx="4"/>
          </p:nvPr>
        </p:nvSpPr>
        <p:spPr>
          <a:xfrm>
            <a:off x="4645025" y="2174875"/>
            <a:ext cx="4175447" cy="3951288"/>
          </a:xfrm>
        </p:spPr>
        <p:txBody>
          <a:bodyPr/>
          <a:lstStyle/>
          <a:p>
            <a:endParaRPr lang="en-US" dirty="0"/>
          </a:p>
        </p:txBody>
      </p:sp>
      <p:pic>
        <p:nvPicPr>
          <p:cNvPr id="47105" name="Picture 1" descr="C:\Users\Julia\Pictures\Classical Archaeology\Country-City-Place-Inventory\Italy-Rome-Palazzo Corsini-710 (4).jpg"/>
          <p:cNvPicPr>
            <a:picLocks noGrp="1" noChangeAspect="1" noChangeArrowheads="1"/>
          </p:cNvPicPr>
          <p:nvPr>
            <p:ph sz="half" idx="2"/>
          </p:nvPr>
        </p:nvPicPr>
        <p:blipFill>
          <a:blip r:embed="rId3" cstate="screen"/>
          <a:srcRect/>
          <a:stretch>
            <a:fillRect/>
          </a:stretch>
        </p:blipFill>
        <p:spPr bwMode="auto">
          <a:xfrm>
            <a:off x="457200" y="2174875"/>
            <a:ext cx="2229956" cy="3951288"/>
          </a:xfrm>
          <a:prstGeom prst="rect">
            <a:avLst/>
          </a:prstGeom>
          <a:noFill/>
          <a:ln w="12700">
            <a:solidFill>
              <a:schemeClr val="bg2"/>
            </a:solidFill>
          </a:ln>
        </p:spPr>
      </p:pic>
      <p:pic>
        <p:nvPicPr>
          <p:cNvPr id="69634" name="Picture 2" descr="C:\Users\Julia\Pictures\Classical Archaeology\Country-City-Place-Inventory\USA-NJ-Princeton-Art Museum-Y 1985 41 (2).jpg"/>
          <p:cNvPicPr>
            <a:picLocks noChangeAspect="1" noChangeArrowheads="1"/>
          </p:cNvPicPr>
          <p:nvPr/>
        </p:nvPicPr>
        <p:blipFill>
          <a:blip r:embed="rId4" cstate="screen"/>
          <a:srcRect/>
          <a:stretch>
            <a:fillRect/>
          </a:stretch>
        </p:blipFill>
        <p:spPr bwMode="auto">
          <a:xfrm>
            <a:off x="2825840" y="3372447"/>
            <a:ext cx="2095425" cy="2412000"/>
          </a:xfrm>
          <a:prstGeom prst="rect">
            <a:avLst/>
          </a:prstGeom>
          <a:noFill/>
          <a:ln w="12700">
            <a:solidFill>
              <a:schemeClr val="bg2"/>
            </a:solidFill>
          </a:ln>
        </p:spPr>
      </p:pic>
      <p:pic>
        <p:nvPicPr>
          <p:cNvPr id="69635" name="Picture 3" descr="C:\Users\Julia\Pictures\Classical Archaeology\Whereabouts unknown previously in Country-City-Place-Inventory\USA-Barnstable MA-02.jpg"/>
          <p:cNvPicPr>
            <a:picLocks noChangeAspect="1" noChangeArrowheads="1"/>
          </p:cNvPicPr>
          <p:nvPr/>
        </p:nvPicPr>
        <p:blipFill>
          <a:blip r:embed="rId5" cstate="screen"/>
          <a:srcRect/>
          <a:stretch>
            <a:fillRect/>
          </a:stretch>
        </p:blipFill>
        <p:spPr bwMode="auto">
          <a:xfrm>
            <a:off x="5059949" y="3372447"/>
            <a:ext cx="1835277" cy="2412000"/>
          </a:xfrm>
          <a:prstGeom prst="rect">
            <a:avLst/>
          </a:prstGeom>
          <a:noFill/>
          <a:ln w="12700">
            <a:solidFill>
              <a:schemeClr val="bg2"/>
            </a:solidFill>
          </a:ln>
        </p:spPr>
      </p:pic>
      <p:pic>
        <p:nvPicPr>
          <p:cNvPr id="69636" name="Picture 4" descr="C:\Users\Julia\Pictures\Classical Archaeology\Country-City-Place-Inventory\Italy-Venice-Museo Archeologico-039 (5).jpg"/>
          <p:cNvPicPr>
            <a:picLocks noChangeAspect="1" noChangeArrowheads="1"/>
          </p:cNvPicPr>
          <p:nvPr/>
        </p:nvPicPr>
        <p:blipFill>
          <a:blip r:embed="rId6" cstate="screen"/>
          <a:srcRect/>
          <a:stretch>
            <a:fillRect/>
          </a:stretch>
        </p:blipFill>
        <p:spPr bwMode="auto">
          <a:xfrm>
            <a:off x="7033910" y="3372447"/>
            <a:ext cx="1786562" cy="2412000"/>
          </a:xfrm>
          <a:prstGeom prst="rect">
            <a:avLst/>
          </a:prstGeom>
          <a:noFill/>
          <a:ln w="12700">
            <a:solidFill>
              <a:schemeClr val="bg2"/>
            </a:solidFill>
          </a:ln>
        </p:spPr>
      </p:pic>
      <p:sp>
        <p:nvSpPr>
          <p:cNvPr id="10" name="Platshållare för text 4"/>
          <p:cNvSpPr txBox="1">
            <a:spLocks/>
          </p:cNvSpPr>
          <p:nvPr/>
        </p:nvSpPr>
        <p:spPr bwMode="auto">
          <a:xfrm>
            <a:off x="2825840" y="2708920"/>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Princeton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1" name="Platshållare för text 4"/>
          <p:cNvSpPr txBox="1">
            <a:spLocks/>
          </p:cNvSpPr>
          <p:nvPr/>
        </p:nvSpPr>
        <p:spPr bwMode="auto">
          <a:xfrm>
            <a:off x="5059949" y="2708920"/>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Barnstable</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2" name="Platshållare för text 4"/>
          <p:cNvSpPr txBox="1">
            <a:spLocks/>
          </p:cNvSpPr>
          <p:nvPr/>
        </p:nvSpPr>
        <p:spPr bwMode="auto">
          <a:xfrm>
            <a:off x="7033910" y="2708920"/>
            <a:ext cx="1764196"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smtClean="0">
                <a:ln>
                  <a:noFill/>
                </a:ln>
                <a:solidFill>
                  <a:schemeClr val="tx1"/>
                </a:solidFill>
                <a:effectLst/>
                <a:uLnTx/>
                <a:uFillTx/>
                <a:latin typeface="+mn-lt"/>
                <a:ea typeface="+mn-ea"/>
                <a:cs typeface="+mn-cs"/>
              </a:rPr>
              <a:t>Venice</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tshållare för innehåll 8"/>
          <p:cNvGraphicFramePr>
            <a:graphicFrameLocks noGrp="1"/>
          </p:cNvGraphicFramePr>
          <p:nvPr>
            <p:ph sz="half" idx="4294967295"/>
          </p:nvPr>
        </p:nvGraphicFramePr>
        <p:xfrm>
          <a:off x="1691680" y="116632"/>
          <a:ext cx="7343775" cy="648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The Invitation to the Dance</a:t>
            </a:r>
          </a:p>
        </p:txBody>
      </p:sp>
      <p:sp>
        <p:nvSpPr>
          <p:cNvPr id="3" name="Platshållare för text 2"/>
          <p:cNvSpPr>
            <a:spLocks noGrp="1"/>
          </p:cNvSpPr>
          <p:nvPr>
            <p:ph type="body" idx="1"/>
          </p:nvPr>
        </p:nvSpPr>
        <p:spPr/>
        <p:txBody>
          <a:bodyPr/>
          <a:lstStyle/>
          <a:p>
            <a:endParaRPr lang="en-US"/>
          </a:p>
        </p:txBody>
      </p:sp>
      <p:sp>
        <p:nvSpPr>
          <p:cNvPr id="5" name="Platshållare för text 4"/>
          <p:cNvSpPr>
            <a:spLocks noGrp="1"/>
          </p:cNvSpPr>
          <p:nvPr>
            <p:ph type="body" sz="quarter" idx="3"/>
          </p:nvPr>
        </p:nvSpPr>
        <p:spPr/>
        <p:txBody>
          <a:bodyPr/>
          <a:lstStyle/>
          <a:p>
            <a:endParaRPr lang="en-US"/>
          </a:p>
        </p:txBody>
      </p:sp>
      <p:graphicFrame>
        <p:nvGraphicFramePr>
          <p:cNvPr id="11" name="Platshållare för innehåll 8"/>
          <p:cNvGraphicFramePr>
            <a:graphicFrameLocks noGrp="1"/>
          </p:cNvGraphicFramePr>
          <p:nvPr>
            <p:ph sz="quarter" idx="4"/>
          </p:nvPr>
        </p:nvGraphicFramePr>
        <p:xfrm>
          <a:off x="4645025" y="2174875"/>
          <a:ext cx="4175125"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Platshållare för innehåll 8"/>
          <p:cNvGraphicFramePr>
            <a:graphicFrameLocks noGrp="1"/>
          </p:cNvGraphicFramePr>
          <p:nvPr>
            <p:ph sz="half" idx="2"/>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The Invitation to the Dance</a:t>
            </a:r>
          </a:p>
        </p:txBody>
      </p:sp>
      <p:sp>
        <p:nvSpPr>
          <p:cNvPr id="3" name="Platshållare för text 2"/>
          <p:cNvSpPr>
            <a:spLocks noGrp="1"/>
          </p:cNvSpPr>
          <p:nvPr>
            <p:ph type="body" idx="1"/>
          </p:nvPr>
        </p:nvSpPr>
        <p:spPr/>
        <p:txBody>
          <a:bodyPr/>
          <a:lstStyle/>
          <a:p>
            <a:endParaRPr lang="en-US"/>
          </a:p>
        </p:txBody>
      </p:sp>
      <p:sp>
        <p:nvSpPr>
          <p:cNvPr id="5" name="Platshållare för text 4"/>
          <p:cNvSpPr>
            <a:spLocks noGrp="1"/>
          </p:cNvSpPr>
          <p:nvPr>
            <p:ph type="body" sz="quarter" idx="3"/>
          </p:nvPr>
        </p:nvSpPr>
        <p:spPr/>
        <p:txBody>
          <a:bodyPr/>
          <a:lstStyle/>
          <a:p>
            <a:endParaRPr lang="en-US"/>
          </a:p>
        </p:txBody>
      </p:sp>
      <p:graphicFrame>
        <p:nvGraphicFramePr>
          <p:cNvPr id="11" name="Platshållare för innehåll 8"/>
          <p:cNvGraphicFramePr>
            <a:graphicFrameLocks noGrp="1"/>
          </p:cNvGraphicFramePr>
          <p:nvPr>
            <p:ph sz="quarter" idx="4"/>
          </p:nvPr>
        </p:nvGraphicFramePr>
        <p:xfrm>
          <a:off x="4645025" y="2174875"/>
          <a:ext cx="4175125" cy="3951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Platshållare för innehåll 8"/>
          <p:cNvGraphicFramePr>
            <a:graphicFrameLocks noGrp="1"/>
          </p:cNvGraphicFramePr>
          <p:nvPr>
            <p:ph sz="half" idx="2"/>
          </p:nvPr>
        </p:nvGraphicFramePr>
        <p:xfrm>
          <a:off x="457200" y="2174875"/>
          <a:ext cx="4040188" cy="39512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innehåll 17"/>
          <p:cNvSpPr>
            <a:spLocks noGrp="1"/>
          </p:cNvSpPr>
          <p:nvPr>
            <p:ph sz="quarter" idx="4"/>
          </p:nvPr>
        </p:nvSpPr>
        <p:spPr>
          <a:xfrm>
            <a:off x="4645025" y="2174875"/>
            <a:ext cx="4175447" cy="3951288"/>
          </a:xfrm>
        </p:spPr>
        <p:txBody>
          <a:bodyPr/>
          <a:lstStyle/>
          <a:p>
            <a:endParaRPr lang="en-US" dirty="0"/>
          </a:p>
        </p:txBody>
      </p:sp>
      <p:sp>
        <p:nvSpPr>
          <p:cNvPr id="2" name="Rubrik 1"/>
          <p:cNvSpPr>
            <a:spLocks noGrp="1"/>
          </p:cNvSpPr>
          <p:nvPr>
            <p:ph type="title"/>
          </p:nvPr>
        </p:nvSpPr>
        <p:spPr/>
        <p:txBody>
          <a:bodyPr/>
          <a:lstStyle/>
          <a:p>
            <a:r>
              <a:rPr lang="en-US" dirty="0" smtClean="0"/>
              <a:t>The Invitation to the Dance</a:t>
            </a:r>
          </a:p>
        </p:txBody>
      </p:sp>
      <p:sp>
        <p:nvSpPr>
          <p:cNvPr id="3" name="Platshållare för text 2"/>
          <p:cNvSpPr>
            <a:spLocks noGrp="1"/>
          </p:cNvSpPr>
          <p:nvPr>
            <p:ph type="body" idx="1"/>
          </p:nvPr>
        </p:nvSpPr>
        <p:spPr>
          <a:xfrm>
            <a:off x="457200" y="1535113"/>
            <a:ext cx="4040188" cy="639762"/>
          </a:xfrm>
        </p:spPr>
        <p:txBody>
          <a:bodyPr/>
          <a:lstStyle/>
          <a:p>
            <a:endParaRPr lang="en-US" dirty="0"/>
          </a:p>
        </p:txBody>
      </p:sp>
      <p:sp>
        <p:nvSpPr>
          <p:cNvPr id="5" name="Platshållare för text 4"/>
          <p:cNvSpPr>
            <a:spLocks noGrp="1"/>
          </p:cNvSpPr>
          <p:nvPr>
            <p:ph type="body" sz="quarter" idx="3"/>
          </p:nvPr>
        </p:nvSpPr>
        <p:spPr>
          <a:xfrm>
            <a:off x="4645025" y="1535113"/>
            <a:ext cx="4175447" cy="639762"/>
          </a:xfrm>
        </p:spPr>
        <p:txBody>
          <a:bodyPr/>
          <a:lstStyle/>
          <a:p>
            <a:endParaRPr lang="en-US"/>
          </a:p>
        </p:txBody>
      </p:sp>
      <p:pic>
        <p:nvPicPr>
          <p:cNvPr id="1026" name="Picture 2" descr="C:\Users\Julia\Pictures\Classical Archaeology\Country-City-Place-Inventory\Vatican-Musei Vaticani-Depository-180-(1).jpg"/>
          <p:cNvPicPr>
            <a:picLocks noChangeAspect="1" noChangeArrowheads="1"/>
          </p:cNvPicPr>
          <p:nvPr/>
        </p:nvPicPr>
        <p:blipFill>
          <a:blip r:embed="rId3" cstate="screen"/>
          <a:srcRect/>
          <a:stretch>
            <a:fillRect/>
          </a:stretch>
        </p:blipFill>
        <p:spPr bwMode="auto">
          <a:xfrm>
            <a:off x="4932248" y="4254163"/>
            <a:ext cx="1872000" cy="1872000"/>
          </a:xfrm>
          <a:prstGeom prst="rect">
            <a:avLst/>
          </a:prstGeom>
          <a:noFill/>
          <a:ln w="12700">
            <a:solidFill>
              <a:schemeClr val="bg2"/>
            </a:solidFill>
          </a:ln>
        </p:spPr>
      </p:pic>
      <p:pic>
        <p:nvPicPr>
          <p:cNvPr id="1027" name="Picture 3" descr="C:\Users\Julia\Pictures\Classical Archaeology\Whereabouts unknown previously in Country-City-Place-Inventory\USA-New York NY-Sotheby's-20051207-03.jpg"/>
          <p:cNvPicPr>
            <a:picLocks noChangeAspect="1" noChangeArrowheads="1"/>
          </p:cNvPicPr>
          <p:nvPr/>
        </p:nvPicPr>
        <p:blipFill>
          <a:blip r:embed="rId4" cstate="screen"/>
          <a:srcRect/>
          <a:stretch>
            <a:fillRect/>
          </a:stretch>
        </p:blipFill>
        <p:spPr bwMode="auto">
          <a:xfrm>
            <a:off x="6948472" y="4254163"/>
            <a:ext cx="1872000" cy="1872000"/>
          </a:xfrm>
          <a:prstGeom prst="rect">
            <a:avLst/>
          </a:prstGeom>
          <a:noFill/>
          <a:ln w="12700">
            <a:solidFill>
              <a:schemeClr val="bg2"/>
            </a:solidFill>
          </a:ln>
        </p:spPr>
      </p:pic>
      <p:pic>
        <p:nvPicPr>
          <p:cNvPr id="1028" name="Picture 4" descr="C:\Users\Julia\Pictures\Classical Archaeology\Country-City-Place-Inventory\France-Paris-Bibliotèque Nazionale-FG 444 (04)-FG-444-revers-a.jpg"/>
          <p:cNvPicPr>
            <a:picLocks noChangeAspect="1" noChangeArrowheads="1"/>
          </p:cNvPicPr>
          <p:nvPr/>
        </p:nvPicPr>
        <p:blipFill>
          <a:blip r:embed="rId5" cstate="screen"/>
          <a:srcRect/>
          <a:stretch>
            <a:fillRect/>
          </a:stretch>
        </p:blipFill>
        <p:spPr bwMode="auto">
          <a:xfrm>
            <a:off x="6948472" y="2174875"/>
            <a:ext cx="1872000" cy="1872000"/>
          </a:xfrm>
          <a:prstGeom prst="rect">
            <a:avLst/>
          </a:prstGeom>
          <a:noFill/>
          <a:ln w="12700">
            <a:solidFill>
              <a:schemeClr val="bg2"/>
            </a:solidFill>
          </a:ln>
        </p:spPr>
      </p:pic>
      <p:pic>
        <p:nvPicPr>
          <p:cNvPr id="1029" name="Picture 5" descr="C:\Users\Julia\Pictures\Classical Archaeology\Coins minted in Province-Region-City-Date\Thrace-Thrace-Pautalia.jpg"/>
          <p:cNvPicPr>
            <a:picLocks noChangeAspect="1" noChangeArrowheads="1"/>
          </p:cNvPicPr>
          <p:nvPr/>
        </p:nvPicPr>
        <p:blipFill>
          <a:blip r:embed="rId6" cstate="screen"/>
          <a:srcRect/>
          <a:stretch>
            <a:fillRect/>
          </a:stretch>
        </p:blipFill>
        <p:spPr bwMode="auto">
          <a:xfrm>
            <a:off x="4932248" y="2174875"/>
            <a:ext cx="1872000" cy="1872000"/>
          </a:xfrm>
          <a:prstGeom prst="rect">
            <a:avLst/>
          </a:prstGeom>
          <a:noFill/>
          <a:ln w="12700">
            <a:solidFill>
              <a:schemeClr val="bg2"/>
            </a:solidFill>
          </a:ln>
        </p:spPr>
      </p:pic>
      <p:pic>
        <p:nvPicPr>
          <p:cNvPr id="22" name="Picture 1" descr="C:\Users\Julia\Pictures\Classical Archaeology\Country-City-Place-Inventory\Italy-Rome-Sapienza Università di Roma-Museo dell'arte Classica-Museo dei Gessi-X- D-DAI-ROM-60.1206-a.tif"/>
          <p:cNvPicPr>
            <a:picLocks noGrp="1" noChangeAspect="1" noChangeArrowheads="1"/>
          </p:cNvPicPr>
          <p:nvPr>
            <p:ph sz="half" idx="2"/>
          </p:nvPr>
        </p:nvPicPr>
        <p:blipFill>
          <a:blip r:embed="rId7" cstate="screen"/>
          <a:srcRect/>
          <a:stretch>
            <a:fillRect/>
          </a:stretch>
        </p:blipFill>
        <p:spPr bwMode="auto">
          <a:xfrm>
            <a:off x="501650" y="2174875"/>
            <a:ext cx="3951288" cy="3951288"/>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dirty="0" smtClean="0"/>
              <a:t>The layout of the study</a:t>
            </a:r>
            <a:endParaRPr lang="sv-SE" dirty="0" smtClean="0"/>
          </a:p>
        </p:txBody>
      </p:sp>
      <p:sp>
        <p:nvSpPr>
          <p:cNvPr id="10" name="Platshållare för text 9"/>
          <p:cNvSpPr>
            <a:spLocks noGrp="1"/>
          </p:cNvSpPr>
          <p:nvPr>
            <p:ph type="body" idx="1"/>
          </p:nvPr>
        </p:nvSpPr>
        <p:spPr>
          <a:xfrm>
            <a:off x="457200" y="1535113"/>
            <a:ext cx="4040188" cy="639762"/>
          </a:xfrm>
        </p:spPr>
        <p:txBody>
          <a:bodyPr/>
          <a:lstStyle/>
          <a:p>
            <a:endParaRPr lang="en-US" dirty="0"/>
          </a:p>
        </p:txBody>
      </p:sp>
      <p:pic>
        <p:nvPicPr>
          <p:cNvPr id="8" name="Picture 2" descr="C:\Users\Julia\Pictures\Classical Archaeology\Country-City-Place-Inventory\Switzerland-Geneva-Musées d'Art et d'Histoire-C 827 (6).jpg"/>
          <p:cNvPicPr>
            <a:picLocks noGrp="1" noChangeAspect="1" noChangeArrowheads="1"/>
          </p:cNvPicPr>
          <p:nvPr>
            <p:ph sz="half" idx="2"/>
          </p:nvPr>
        </p:nvPicPr>
        <p:blipFill>
          <a:blip r:embed="rId3" cstate="screen"/>
          <a:stretch>
            <a:fillRect/>
          </a:stretch>
        </p:blipFill>
        <p:spPr bwMode="auto">
          <a:xfrm>
            <a:off x="499767" y="2174875"/>
            <a:ext cx="2126606" cy="3952800"/>
          </a:xfrm>
          <a:prstGeom prst="rect">
            <a:avLst/>
          </a:prstGeom>
          <a:ln w="12700">
            <a:solidFill>
              <a:schemeClr val="bg2"/>
            </a:solidFill>
          </a:ln>
          <a:effectLst/>
        </p:spPr>
      </p:pic>
      <p:sp>
        <p:nvSpPr>
          <p:cNvPr id="11" name="Platshållare för text 10"/>
          <p:cNvSpPr>
            <a:spLocks noGrp="1"/>
          </p:cNvSpPr>
          <p:nvPr>
            <p:ph type="body" sz="quarter" idx="3"/>
          </p:nvPr>
        </p:nvSpPr>
        <p:spPr/>
        <p:txBody>
          <a:bodyPr/>
          <a:lstStyle/>
          <a:p>
            <a:endParaRPr lang="en-US"/>
          </a:p>
        </p:txBody>
      </p:sp>
      <p:sp>
        <p:nvSpPr>
          <p:cNvPr id="12" name="Platshållare för innehåll 11"/>
          <p:cNvSpPr>
            <a:spLocks noGrp="1"/>
          </p:cNvSpPr>
          <p:nvPr>
            <p:ph sz="quarter" idx="4"/>
          </p:nvPr>
        </p:nvSpPr>
        <p:spPr>
          <a:xfrm>
            <a:off x="4645025" y="2174875"/>
            <a:ext cx="4175447" cy="3951288"/>
          </a:xfrm>
        </p:spPr>
        <p:txBody>
          <a:bodyPr/>
          <a:lstStyle/>
          <a:p>
            <a:endParaRPr lang="en-US" dirty="0"/>
          </a:p>
        </p:txBody>
      </p:sp>
      <p:pic>
        <p:nvPicPr>
          <p:cNvPr id="116738" name="Picture 2" descr="C:\Users\Julia\Pictures\Classical Archaeology\Country-City-Place-Inventory\Italy-Rome-Museo Nazionale Romano-Terme di Diocleziano-80005 (7).png"/>
          <p:cNvPicPr>
            <a:picLocks noChangeAspect="1" noChangeArrowheads="1"/>
          </p:cNvPicPr>
          <p:nvPr/>
        </p:nvPicPr>
        <p:blipFill>
          <a:blip r:embed="rId4" cstate="screen"/>
          <a:stretch>
            <a:fillRect/>
          </a:stretch>
        </p:blipFill>
        <p:spPr bwMode="auto">
          <a:xfrm>
            <a:off x="4565519" y="2636912"/>
            <a:ext cx="1828305" cy="3132000"/>
          </a:xfrm>
          <a:prstGeom prst="rect">
            <a:avLst/>
          </a:prstGeom>
          <a:ln w="12700">
            <a:solidFill>
              <a:schemeClr val="bg2"/>
            </a:solidFill>
          </a:ln>
          <a:effectLst/>
        </p:spPr>
      </p:pic>
      <p:pic>
        <p:nvPicPr>
          <p:cNvPr id="116739" name="Picture 3" descr="C:\Users\Julia\Pictures\Classical Archaeology\Country-City-Place-Inventory\Italy-Rome-Palazzo Corsini-710-D-DAI-ROM-74.717.tif"/>
          <p:cNvPicPr>
            <a:picLocks noChangeAspect="1" noChangeArrowheads="1"/>
          </p:cNvPicPr>
          <p:nvPr/>
        </p:nvPicPr>
        <p:blipFill>
          <a:blip r:embed="rId5" cstate="screen"/>
          <a:stretch>
            <a:fillRect/>
          </a:stretch>
        </p:blipFill>
        <p:spPr bwMode="auto">
          <a:xfrm>
            <a:off x="2712156" y="2636912"/>
            <a:ext cx="1767580" cy="3132000"/>
          </a:xfrm>
          <a:prstGeom prst="rect">
            <a:avLst/>
          </a:prstGeom>
          <a:ln w="12700">
            <a:solidFill>
              <a:schemeClr val="bg2"/>
            </a:solidFill>
          </a:ln>
          <a:effectLst/>
        </p:spPr>
      </p:pic>
      <p:pic>
        <p:nvPicPr>
          <p:cNvPr id="116740" name="Picture 4" descr="C:\Users\Julia\Pictures\Classical Archaeology\_Edit\Pan&amp;Daphnis\Italy-Naples-Museo Archeologico Nazionale-6329-04.jpg"/>
          <p:cNvPicPr>
            <a:picLocks noChangeAspect="1" noChangeArrowheads="1"/>
          </p:cNvPicPr>
          <p:nvPr/>
        </p:nvPicPr>
        <p:blipFill>
          <a:blip r:embed="rId6" cstate="screen"/>
          <a:stretch>
            <a:fillRect/>
          </a:stretch>
        </p:blipFill>
        <p:spPr bwMode="auto">
          <a:xfrm>
            <a:off x="6479606" y="2636912"/>
            <a:ext cx="2340866" cy="3132000"/>
          </a:xfrm>
          <a:prstGeom prst="rect">
            <a:avLst/>
          </a:prstGeom>
          <a:ln w="12700">
            <a:solidFill>
              <a:schemeClr val="bg2"/>
            </a:solidFill>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Rak 23"/>
          <p:cNvCxnSpPr>
            <a:stCxn id="14" idx="3"/>
            <a:endCxn id="54274" idx="1"/>
          </p:cNvCxnSpPr>
          <p:nvPr/>
        </p:nvCxnSpPr>
        <p:spPr bwMode="auto">
          <a:xfrm>
            <a:off x="3540597" y="4151275"/>
            <a:ext cx="2077013" cy="0"/>
          </a:xfrm>
          <a:prstGeom prst="line">
            <a:avLst/>
          </a:prstGeom>
          <a:solidFill>
            <a:schemeClr val="accent1"/>
          </a:solidFill>
          <a:ln w="3810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11" name="Rubrik 10"/>
          <p:cNvSpPr>
            <a:spLocks noGrp="1"/>
          </p:cNvSpPr>
          <p:nvPr>
            <p:ph type="title"/>
          </p:nvPr>
        </p:nvSpPr>
        <p:spPr/>
        <p:txBody>
          <a:bodyPr/>
          <a:lstStyle/>
          <a:p>
            <a:r>
              <a:rPr lang="en-US" dirty="0" smtClean="0"/>
              <a:t>The layout of the study</a:t>
            </a:r>
            <a:endParaRPr lang="sv-SE" dirty="0" smtClean="0"/>
          </a:p>
        </p:txBody>
      </p:sp>
      <p:sp>
        <p:nvSpPr>
          <p:cNvPr id="12" name="Platshållare för text 11"/>
          <p:cNvSpPr>
            <a:spLocks noGrp="1"/>
          </p:cNvSpPr>
          <p:nvPr>
            <p:ph type="body" idx="1"/>
          </p:nvPr>
        </p:nvSpPr>
        <p:spPr>
          <a:xfrm>
            <a:off x="457200" y="1535113"/>
            <a:ext cx="4040188" cy="639762"/>
          </a:xfrm>
        </p:spPr>
        <p:txBody>
          <a:bodyPr/>
          <a:lstStyle/>
          <a:p>
            <a:endParaRPr lang="en-US"/>
          </a:p>
        </p:txBody>
      </p:sp>
      <p:sp>
        <p:nvSpPr>
          <p:cNvPr id="13" name="Platshållare för text 12"/>
          <p:cNvSpPr>
            <a:spLocks noGrp="1"/>
          </p:cNvSpPr>
          <p:nvPr>
            <p:ph type="body" sz="quarter" idx="3"/>
          </p:nvPr>
        </p:nvSpPr>
        <p:spPr/>
        <p:txBody>
          <a:bodyPr/>
          <a:lstStyle/>
          <a:p>
            <a:endParaRPr lang="en-US" dirty="0"/>
          </a:p>
        </p:txBody>
      </p:sp>
      <p:pic>
        <p:nvPicPr>
          <p:cNvPr id="14" name="Picture 2" descr="C:\Users\Julia\Pictures\Classical Archaeology\Country-City-Place-Inventory\Switzerland-Geneva-Musées d'Art et d'Histoire-C 827 (6).jpg"/>
          <p:cNvPicPr>
            <a:picLocks noChangeAspect="1" noChangeArrowheads="1"/>
          </p:cNvPicPr>
          <p:nvPr/>
        </p:nvPicPr>
        <p:blipFill>
          <a:blip r:embed="rId3" cstate="screen"/>
          <a:stretch>
            <a:fillRect/>
          </a:stretch>
        </p:blipFill>
        <p:spPr bwMode="auto">
          <a:xfrm>
            <a:off x="1413991" y="2174875"/>
            <a:ext cx="2126606" cy="3952800"/>
          </a:xfrm>
          <a:prstGeom prst="rect">
            <a:avLst/>
          </a:prstGeom>
          <a:noFill/>
          <a:ln w="12700">
            <a:solidFill>
              <a:schemeClr val="bg2"/>
            </a:solidFill>
          </a:ln>
          <a:effectLst/>
          <a:extLst>
            <a:ext uri="{909E8E84-426E-40DD-AFC4-6F175D3DCCD1}">
              <a14:hiddenFill xmlns="" xmlns:a14="http://schemas.microsoft.com/office/drawing/2010/main">
                <a:solidFill>
                  <a:srgbClr val="FFFFFF"/>
                </a:solidFill>
              </a14:hiddenFill>
            </a:ext>
          </a:extLst>
        </p:spPr>
      </p:pic>
      <p:pic>
        <p:nvPicPr>
          <p:cNvPr id="54274" name="Picture 2" descr="C:\Users\Julia\Pictures\Classical Archaeology\Country-City-Place-Inventory\Italy-Rome-Palazzo Corsini-710-D-DAI-ROM-74.717.tif"/>
          <p:cNvPicPr>
            <a:picLocks noGrp="1" noChangeAspect="1" noChangeArrowheads="1"/>
          </p:cNvPicPr>
          <p:nvPr>
            <p:ph sz="quarter" idx="4"/>
          </p:nvPr>
        </p:nvPicPr>
        <p:blipFill>
          <a:blip r:embed="rId4" cstate="screen"/>
          <a:stretch>
            <a:fillRect/>
          </a:stretch>
        </p:blipFill>
        <p:spPr bwMode="auto">
          <a:xfrm>
            <a:off x="5617610" y="2175631"/>
            <a:ext cx="2229955" cy="3951288"/>
          </a:xfrm>
          <a:prstGeom prst="rect">
            <a:avLst/>
          </a:prstGeom>
          <a:noFill/>
          <a:ln w="12700">
            <a:solidFill>
              <a:schemeClr val="bg2"/>
            </a:solidFill>
          </a:ln>
        </p:spPr>
      </p:pic>
      <p:pic>
        <p:nvPicPr>
          <p:cNvPr id="9" name="Picture 2" descr="C:\Users\Julia\Pictures\Classical Archaeology\Country-City-Place-Inventory\France-Paris-Bibliotèque Nazionale-FG 444 (04)-FG-444-revers.jpg"/>
          <p:cNvPicPr>
            <a:picLocks noGrp="1" noChangeAspect="1" noChangeArrowheads="1"/>
          </p:cNvPicPr>
          <p:nvPr>
            <p:ph sz="half" idx="2"/>
          </p:nvPr>
        </p:nvPicPr>
        <p:blipFill>
          <a:blip r:embed="rId5" cstate="screen"/>
          <a:stretch>
            <a:fillRect/>
          </a:stretch>
        </p:blipFill>
        <p:spPr bwMode="auto">
          <a:xfrm>
            <a:off x="3928545" y="3503275"/>
            <a:ext cx="1301117" cy="1296000"/>
          </a:xfrm>
          <a:prstGeom prst="rect">
            <a:avLst/>
          </a:prstGeom>
          <a:ln w="12700">
            <a:solidFill>
              <a:schemeClr val="bg2"/>
            </a:solidFill>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8"/>
          <p:cNvCxnSpPr/>
          <p:nvPr/>
        </p:nvCxnSpPr>
        <p:spPr bwMode="auto">
          <a:xfrm>
            <a:off x="3540597" y="4151275"/>
            <a:ext cx="2077013" cy="0"/>
          </a:xfrm>
          <a:prstGeom prst="line">
            <a:avLst/>
          </a:prstGeom>
          <a:solidFill>
            <a:schemeClr val="accent1"/>
          </a:solidFill>
          <a:ln w="3810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9" name="Picture 2" descr="C:\Users\Julia\Pictures\Classical Archaeology\Country-City-Place-Inventory\Switzerland-Geneva-Musées d'Art et d'Histoire-C 827 (6).jpg"/>
          <p:cNvPicPr>
            <a:picLocks noChangeAspect="1" noChangeArrowheads="1"/>
          </p:cNvPicPr>
          <p:nvPr/>
        </p:nvPicPr>
        <p:blipFill>
          <a:blip r:embed="rId3" cstate="screen"/>
          <a:stretch>
            <a:fillRect/>
          </a:stretch>
        </p:blipFill>
        <p:spPr bwMode="auto">
          <a:xfrm>
            <a:off x="1413991" y="2174875"/>
            <a:ext cx="2126606" cy="3952800"/>
          </a:xfrm>
          <a:prstGeom prst="rect">
            <a:avLst/>
          </a:prstGeom>
          <a:noFill/>
          <a:ln w="12700">
            <a:solidFill>
              <a:schemeClr val="bg2"/>
            </a:solidFill>
          </a:ln>
          <a:effectLst/>
          <a:extLst>
            <a:ext uri="{909E8E84-426E-40DD-AFC4-6F175D3DCCD1}">
              <a14:hiddenFill xmlns="" xmlns:a14="http://schemas.microsoft.com/office/drawing/2010/main">
                <a:solidFill>
                  <a:srgbClr val="FFFFFF"/>
                </a:solidFill>
              </a14:hiddenFill>
            </a:ext>
          </a:extLst>
        </p:spPr>
      </p:pic>
      <p:pic>
        <p:nvPicPr>
          <p:cNvPr id="1026" name="Picture 2" descr="C:\Users\Julia\Pictures\Classical Archaeology\Country-City-Place-Inventory\Italy-Rome-Museo Nazionale Romano-Palazzo Altemps-8571-03.jpg"/>
          <p:cNvPicPr>
            <a:picLocks noGrp="1" noChangeAspect="1" noChangeArrowheads="1"/>
          </p:cNvPicPr>
          <p:nvPr>
            <p:ph sz="quarter" idx="4"/>
          </p:nvPr>
        </p:nvPicPr>
        <p:blipFill>
          <a:blip r:embed="rId4" cstate="screen"/>
          <a:stretch>
            <a:fillRect/>
          </a:stretch>
        </p:blipFill>
        <p:spPr bwMode="auto">
          <a:xfrm>
            <a:off x="5617610" y="2174875"/>
            <a:ext cx="2954333" cy="3952800"/>
          </a:xfrm>
          <a:prstGeom prst="rect">
            <a:avLst/>
          </a:prstGeom>
          <a:noFill/>
          <a:ln w="12700">
            <a:solidFill>
              <a:schemeClr val="bg2"/>
            </a:solidFill>
          </a:ln>
        </p:spPr>
      </p:pic>
      <p:sp>
        <p:nvSpPr>
          <p:cNvPr id="11" name="Rubrik 10"/>
          <p:cNvSpPr>
            <a:spLocks noGrp="1"/>
          </p:cNvSpPr>
          <p:nvPr>
            <p:ph type="title"/>
          </p:nvPr>
        </p:nvSpPr>
        <p:spPr/>
        <p:txBody>
          <a:bodyPr/>
          <a:lstStyle/>
          <a:p>
            <a:r>
              <a:rPr lang="en-US" dirty="0" smtClean="0"/>
              <a:t>The layout of the study</a:t>
            </a:r>
            <a:endParaRPr lang="sv-SE" dirty="0" smtClean="0"/>
          </a:p>
        </p:txBody>
      </p:sp>
      <p:sp>
        <p:nvSpPr>
          <p:cNvPr id="12" name="Platshållare för text 11"/>
          <p:cNvSpPr>
            <a:spLocks noGrp="1"/>
          </p:cNvSpPr>
          <p:nvPr>
            <p:ph type="body" idx="1"/>
          </p:nvPr>
        </p:nvSpPr>
        <p:spPr>
          <a:xfrm>
            <a:off x="457200" y="1535113"/>
            <a:ext cx="4040188" cy="639762"/>
          </a:xfrm>
        </p:spPr>
        <p:txBody>
          <a:bodyPr/>
          <a:lstStyle/>
          <a:p>
            <a:endParaRPr lang="en-US" dirty="0"/>
          </a:p>
        </p:txBody>
      </p:sp>
      <p:sp>
        <p:nvSpPr>
          <p:cNvPr id="13" name="Platshållare för text 12"/>
          <p:cNvSpPr>
            <a:spLocks noGrp="1"/>
          </p:cNvSpPr>
          <p:nvPr>
            <p:ph type="body" sz="quarter" idx="3"/>
          </p:nvPr>
        </p:nvSpPr>
        <p:spPr/>
        <p:txBody>
          <a:bodyPr/>
          <a:lstStyle/>
          <a:p>
            <a:endParaRPr lang="en-US" dirty="0"/>
          </a:p>
        </p:txBody>
      </p:sp>
      <p:pic>
        <p:nvPicPr>
          <p:cNvPr id="18" name="Picture 2" descr="C:\Users\Julia\Pictures\Classical Archaeology\Country-City-Place-Inventory\Vatican-Musei Vaticani-Depository-180-(1).jpg"/>
          <p:cNvPicPr>
            <a:picLocks noChangeAspect="1" noChangeArrowheads="1"/>
          </p:cNvPicPr>
          <p:nvPr/>
        </p:nvPicPr>
        <p:blipFill>
          <a:blip r:embed="rId5" cstate="screen"/>
          <a:srcRect/>
          <a:stretch>
            <a:fillRect/>
          </a:stretch>
        </p:blipFill>
        <p:spPr bwMode="auto">
          <a:xfrm>
            <a:off x="3923928" y="3503275"/>
            <a:ext cx="1296000" cy="1296000"/>
          </a:xfrm>
          <a:prstGeom prst="rect">
            <a:avLst/>
          </a:prstGeom>
          <a:noFill/>
          <a:ln w="12700">
            <a:solidFill>
              <a:schemeClr val="bg2"/>
            </a:solid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8"/>
          <p:cNvCxnSpPr/>
          <p:nvPr/>
        </p:nvCxnSpPr>
        <p:spPr bwMode="auto">
          <a:xfrm>
            <a:off x="3540597" y="4151275"/>
            <a:ext cx="2077013" cy="0"/>
          </a:xfrm>
          <a:prstGeom prst="line">
            <a:avLst/>
          </a:prstGeom>
          <a:solidFill>
            <a:schemeClr val="accent1"/>
          </a:solidFill>
          <a:ln w="38100" cap="flat" cmpd="sng" algn="ctr">
            <a:solidFill>
              <a:schemeClr val="bg2">
                <a:lumMod val="60000"/>
                <a:lumOff val="40000"/>
              </a:schemeClr>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pic>
        <p:nvPicPr>
          <p:cNvPr id="14" name="Picture 2" descr="C:\Users\Julia\Pictures\Classical Archaeology\Country-City-Place-Inventory\Switzerland-Geneva-Musées d'Art et d'Histoire-C 827 (6).jpg"/>
          <p:cNvPicPr>
            <a:picLocks noChangeAspect="1" noChangeArrowheads="1"/>
          </p:cNvPicPr>
          <p:nvPr/>
        </p:nvPicPr>
        <p:blipFill>
          <a:blip r:embed="rId3" cstate="screen"/>
          <a:stretch>
            <a:fillRect/>
          </a:stretch>
        </p:blipFill>
        <p:spPr bwMode="auto">
          <a:xfrm>
            <a:off x="1413991" y="2174875"/>
            <a:ext cx="2126606" cy="3952800"/>
          </a:xfrm>
          <a:prstGeom prst="rect">
            <a:avLst/>
          </a:prstGeom>
          <a:noFill/>
          <a:ln w="12700">
            <a:solidFill>
              <a:schemeClr val="bg2"/>
            </a:solidFill>
          </a:ln>
          <a:effectLst/>
          <a:extLst>
            <a:ext uri="{909E8E84-426E-40DD-AFC4-6F175D3DCCD1}">
              <a14:hiddenFill xmlns="" xmlns:a14="http://schemas.microsoft.com/office/drawing/2010/main">
                <a:solidFill>
                  <a:srgbClr val="FFFFFF"/>
                </a:solidFill>
              </a14:hiddenFill>
            </a:ext>
          </a:extLst>
        </p:spPr>
      </p:pic>
      <p:sp>
        <p:nvSpPr>
          <p:cNvPr id="11" name="Rubrik 10"/>
          <p:cNvSpPr>
            <a:spLocks noGrp="1"/>
          </p:cNvSpPr>
          <p:nvPr>
            <p:ph type="title"/>
          </p:nvPr>
        </p:nvSpPr>
        <p:spPr/>
        <p:txBody>
          <a:bodyPr/>
          <a:lstStyle/>
          <a:p>
            <a:r>
              <a:rPr lang="en-US" dirty="0" smtClean="0"/>
              <a:t>The layout of the study</a:t>
            </a:r>
            <a:endParaRPr lang="sv-SE" dirty="0" smtClean="0"/>
          </a:p>
        </p:txBody>
      </p:sp>
      <p:sp>
        <p:nvSpPr>
          <p:cNvPr id="12" name="Platshållare för text 11"/>
          <p:cNvSpPr>
            <a:spLocks noGrp="1"/>
          </p:cNvSpPr>
          <p:nvPr>
            <p:ph type="body" idx="1"/>
          </p:nvPr>
        </p:nvSpPr>
        <p:spPr>
          <a:xfrm>
            <a:off x="457200" y="1535113"/>
            <a:ext cx="4040188" cy="639762"/>
          </a:xfrm>
        </p:spPr>
        <p:txBody>
          <a:bodyPr/>
          <a:lstStyle/>
          <a:p>
            <a:endParaRPr lang="en-US" dirty="0"/>
          </a:p>
        </p:txBody>
      </p:sp>
      <p:sp>
        <p:nvSpPr>
          <p:cNvPr id="13" name="Platshållare för text 12"/>
          <p:cNvSpPr>
            <a:spLocks noGrp="1"/>
          </p:cNvSpPr>
          <p:nvPr>
            <p:ph type="body" sz="quarter" idx="3"/>
          </p:nvPr>
        </p:nvSpPr>
        <p:spPr>
          <a:xfrm>
            <a:off x="4645025" y="1535113"/>
            <a:ext cx="4175447" cy="639762"/>
          </a:xfrm>
        </p:spPr>
        <p:txBody>
          <a:bodyPr/>
          <a:lstStyle/>
          <a:p>
            <a:endParaRPr lang="en-US" dirty="0"/>
          </a:p>
        </p:txBody>
      </p:sp>
      <p:pic>
        <p:nvPicPr>
          <p:cNvPr id="55298" name="Picture 2" descr="C:\Users\Julia\Pictures\Classical Archaeology\Country-City-Place-Inventory\Italy-Rome-Museo Nazionale Romano-Terme di Diocleziano-80005 (7).png"/>
          <p:cNvPicPr>
            <a:picLocks noGrp="1" noChangeAspect="1" noChangeArrowheads="1"/>
          </p:cNvPicPr>
          <p:nvPr>
            <p:ph sz="quarter" idx="4"/>
          </p:nvPr>
        </p:nvPicPr>
        <p:blipFill>
          <a:blip r:embed="rId4" cstate="screen"/>
          <a:stretch>
            <a:fillRect/>
          </a:stretch>
        </p:blipFill>
        <p:spPr bwMode="auto">
          <a:xfrm>
            <a:off x="5617610" y="2174875"/>
            <a:ext cx="2307448" cy="3952800"/>
          </a:xfrm>
          <a:prstGeom prst="rect">
            <a:avLst/>
          </a:prstGeom>
          <a:noFill/>
          <a:ln w="12700">
            <a:solidFill>
              <a:schemeClr val="bg2"/>
            </a:solidFill>
          </a:ln>
        </p:spPr>
      </p:pic>
      <p:pic>
        <p:nvPicPr>
          <p:cNvPr id="1026" name="Picture 2" descr="C:\Users\Julia\Pictures\Classical Archaeology\Country-City-Place-Inventory\Italy-Rome-Museo Nazionale Romano-Terme di Diocleziano-80005-(11b).jpg"/>
          <p:cNvPicPr>
            <a:picLocks noChangeAspect="1" noChangeArrowheads="1"/>
          </p:cNvPicPr>
          <p:nvPr/>
        </p:nvPicPr>
        <p:blipFill>
          <a:blip r:embed="rId5" cstate="screen"/>
          <a:srcRect/>
          <a:stretch>
            <a:fillRect/>
          </a:stretch>
        </p:blipFill>
        <p:spPr bwMode="auto">
          <a:xfrm>
            <a:off x="3923928" y="3503275"/>
            <a:ext cx="1296000" cy="1296000"/>
          </a:xfrm>
          <a:prstGeom prst="rect">
            <a:avLst/>
          </a:prstGeom>
          <a:noFill/>
          <a:ln w="12700">
            <a:solidFill>
              <a:schemeClr val="bg2"/>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lvl="1" algn="r"/>
            <a:r>
              <a:rPr lang="en-US" dirty="0" smtClean="0"/>
              <a:t> Geneva, </a:t>
            </a:r>
            <a:r>
              <a:rPr lang="en-US" dirty="0" err="1" smtClean="0"/>
              <a:t>Musée</a:t>
            </a:r>
            <a:r>
              <a:rPr lang="en-US" dirty="0" smtClean="0"/>
              <a:t> </a:t>
            </a:r>
            <a:r>
              <a:rPr lang="en-US" dirty="0" err="1" smtClean="0"/>
              <a:t>d'Art</a:t>
            </a:r>
            <a:r>
              <a:rPr lang="en-US" dirty="0" smtClean="0"/>
              <a:t> et </a:t>
            </a:r>
            <a:r>
              <a:rPr lang="en-US" dirty="0" err="1" smtClean="0"/>
              <a:t>d'Histoire</a:t>
            </a:r>
            <a:r>
              <a:rPr lang="en-US" dirty="0" smtClean="0"/>
              <a:t>, 19026</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Geneva</a:t>
            </a:r>
            <a:endParaRPr lang="en-US" dirty="0"/>
          </a:p>
        </p:txBody>
      </p:sp>
      <p:pic>
        <p:nvPicPr>
          <p:cNvPr id="10" name="Picture 2" descr="C:\Users\Julia\Pictures\Classical Archaeology\Country-City-Place-Inventory\Switzerland-Geneva-Musées d'Art et d'Histoire-19026-(3).jpg"/>
          <p:cNvPicPr>
            <a:picLocks noGrp="1" noChangeAspect="1" noChangeArrowheads="1"/>
          </p:cNvPicPr>
          <p:nvPr>
            <p:ph sz="half" idx="2"/>
          </p:nvPr>
        </p:nvPicPr>
        <p:blipFill>
          <a:blip r:embed="rId3" cstate="screen"/>
          <a:stretch>
            <a:fillRect/>
          </a:stretch>
        </p:blipFill>
        <p:spPr bwMode="auto">
          <a:xfrm>
            <a:off x="499751" y="2174875"/>
            <a:ext cx="2125792" cy="3951288"/>
          </a:xfrm>
          <a:prstGeom prst="rect">
            <a:avLst/>
          </a:prstGeom>
          <a:noFill/>
          <a:ln w="12700">
            <a:solidFill>
              <a:schemeClr val="bg2"/>
            </a:solidFill>
          </a:ln>
        </p:spPr>
      </p:pic>
      <p:sp>
        <p:nvSpPr>
          <p:cNvPr id="12" name="Platshållare för innehåll 11"/>
          <p:cNvSpPr>
            <a:spLocks noGrp="1"/>
          </p:cNvSpPr>
          <p:nvPr>
            <p:ph sz="quarter" idx="4"/>
          </p:nvPr>
        </p:nvSpPr>
        <p:spPr>
          <a:xfrm>
            <a:off x="4645025" y="2174875"/>
            <a:ext cx="4175447" cy="3951288"/>
          </a:xfrm>
        </p:spPr>
        <p:txBody>
          <a:bodyPr/>
          <a:lstStyle/>
          <a:p>
            <a:endParaRPr lang="en-US" dirty="0"/>
          </a:p>
        </p:txBody>
      </p:sp>
      <p:sp>
        <p:nvSpPr>
          <p:cNvPr id="4" name="Platshållare för text 3"/>
          <p:cNvSpPr>
            <a:spLocks noGrp="1"/>
          </p:cNvSpPr>
          <p:nvPr>
            <p:ph type="body" sz="quarter" idx="3"/>
          </p:nvPr>
        </p:nvSpPr>
        <p:spPr/>
        <p:txBody>
          <a:bodyPr/>
          <a:lstStyle/>
          <a:p>
            <a:endParaRPr lang="sv-SE"/>
          </a:p>
        </p:txBody>
      </p:sp>
    </p:spTree>
    <p:extLst>
      <p:ext uri="{BB962C8B-B14F-4D97-AF65-F5344CB8AC3E}">
        <p14:creationId xmlns="" xmlns:p14="http://schemas.microsoft.com/office/powerpoint/2010/main" val="1029290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330231" y="332656"/>
          <a:ext cx="6553371"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ubrik 1"/>
          <p:cNvSpPr txBox="1">
            <a:spLocks/>
          </p:cNvSpPr>
          <p:nvPr/>
        </p:nvSpPr>
        <p:spPr>
          <a:xfrm>
            <a:off x="258212" y="1763179"/>
            <a:ext cx="3526160" cy="1154559"/>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Thank you!</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lvl="1" algn="r"/>
            <a:r>
              <a:rPr lang="en-US" dirty="0" smtClean="0"/>
              <a:t> Geneva, </a:t>
            </a:r>
            <a:r>
              <a:rPr lang="en-US" dirty="0" err="1" smtClean="0"/>
              <a:t>Musée</a:t>
            </a:r>
            <a:r>
              <a:rPr lang="en-US" dirty="0" smtClean="0"/>
              <a:t> </a:t>
            </a:r>
            <a:r>
              <a:rPr lang="en-US" dirty="0" err="1" smtClean="0"/>
              <a:t>d'Art</a:t>
            </a:r>
            <a:r>
              <a:rPr lang="en-US" dirty="0" smtClean="0"/>
              <a:t> et </a:t>
            </a:r>
            <a:r>
              <a:rPr lang="en-US" dirty="0" err="1" smtClean="0"/>
              <a:t>d'Histoire</a:t>
            </a:r>
            <a:r>
              <a:rPr lang="en-US" dirty="0" smtClean="0"/>
              <a:t>, 19026</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Geneva</a:t>
            </a:r>
            <a:endParaRPr lang="en-US" dirty="0"/>
          </a:p>
        </p:txBody>
      </p:sp>
      <p:sp>
        <p:nvSpPr>
          <p:cNvPr id="5" name="Platshållare för text 4"/>
          <p:cNvSpPr>
            <a:spLocks noGrp="1"/>
          </p:cNvSpPr>
          <p:nvPr>
            <p:ph type="body" sz="quarter" idx="3"/>
          </p:nvPr>
        </p:nvSpPr>
        <p:spPr>
          <a:xfrm>
            <a:off x="2782664" y="2204864"/>
            <a:ext cx="4175447" cy="639762"/>
          </a:xfrm>
        </p:spPr>
        <p:txBody>
          <a:bodyPr/>
          <a:lstStyle/>
          <a:p>
            <a:r>
              <a:rPr lang="en-US" dirty="0" smtClean="0"/>
              <a:t>Dresden</a:t>
            </a:r>
            <a:endParaRPr lang="en-US" dirty="0"/>
          </a:p>
        </p:txBody>
      </p:sp>
      <p:pic>
        <p:nvPicPr>
          <p:cNvPr id="10" name="Picture 2" descr="C:\Users\Julia\Pictures\Classical Archaeology\Country-City-Place-Inventory\Switzerland-Geneva-Musées d'Art et d'Histoire-19026-(3).jpg"/>
          <p:cNvPicPr>
            <a:picLocks noGrp="1" noChangeAspect="1" noChangeArrowheads="1"/>
          </p:cNvPicPr>
          <p:nvPr>
            <p:ph sz="half" idx="2"/>
          </p:nvPr>
        </p:nvPicPr>
        <p:blipFill>
          <a:blip r:embed="rId3" cstate="screen"/>
          <a:stretch>
            <a:fillRect/>
          </a:stretch>
        </p:blipFill>
        <p:spPr bwMode="auto">
          <a:xfrm>
            <a:off x="499751" y="2174875"/>
            <a:ext cx="2125792" cy="3951288"/>
          </a:xfrm>
          <a:prstGeom prst="rect">
            <a:avLst/>
          </a:prstGeom>
          <a:noFill/>
          <a:ln w="12700">
            <a:solidFill>
              <a:schemeClr val="bg2"/>
            </a:solidFill>
          </a:ln>
        </p:spPr>
      </p:pic>
      <p:sp>
        <p:nvSpPr>
          <p:cNvPr id="12" name="Platshållare för innehåll 11"/>
          <p:cNvSpPr>
            <a:spLocks noGrp="1"/>
          </p:cNvSpPr>
          <p:nvPr>
            <p:ph sz="quarter" idx="4"/>
          </p:nvPr>
        </p:nvSpPr>
        <p:spPr>
          <a:xfrm>
            <a:off x="4645025" y="2174875"/>
            <a:ext cx="4175447" cy="3951288"/>
          </a:xfrm>
        </p:spPr>
        <p:txBody>
          <a:bodyPr/>
          <a:lstStyle/>
          <a:p>
            <a:endParaRPr lang="en-US" dirty="0"/>
          </a:p>
        </p:txBody>
      </p:sp>
      <p:pic>
        <p:nvPicPr>
          <p:cNvPr id="13" name="Picture 3" descr="C:\Users\Julia\Pictures\Classical Archaeology\Country-City-Place-Inventory\Germany-Dresden-Staatliche Kunstsammlungen-Albertinum-Hm 184-(02).jpg"/>
          <p:cNvPicPr>
            <a:picLocks noChangeAspect="1" noChangeArrowheads="1"/>
          </p:cNvPicPr>
          <p:nvPr/>
        </p:nvPicPr>
        <p:blipFill>
          <a:blip r:embed="rId4" cstate="screen"/>
          <a:stretch>
            <a:fillRect/>
          </a:stretch>
        </p:blipFill>
        <p:spPr bwMode="auto">
          <a:xfrm>
            <a:off x="2782664" y="2877813"/>
            <a:ext cx="2044081" cy="2880000"/>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Lst>
        </p:spPr>
      </p:pic>
      <p:pic>
        <p:nvPicPr>
          <p:cNvPr id="14" name="Picture 2" descr="C:\Users\Julia\Pictures\Classical Archaeology\Country-City-Place-Inventory\Switzerland-Basel-Antikenmuseum-Kä 233.jpg"/>
          <p:cNvPicPr>
            <a:picLocks noChangeAspect="1" noChangeArrowheads="1"/>
          </p:cNvPicPr>
          <p:nvPr/>
        </p:nvPicPr>
        <p:blipFill>
          <a:blip r:embed="rId5" cstate="screen"/>
          <a:srcRect/>
          <a:stretch>
            <a:fillRect/>
          </a:stretch>
        </p:blipFill>
        <p:spPr bwMode="auto">
          <a:xfrm>
            <a:off x="4941316" y="2877813"/>
            <a:ext cx="1775586" cy="2880000"/>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Lst>
        </p:spPr>
      </p:pic>
      <p:pic>
        <p:nvPicPr>
          <p:cNvPr id="15" name="Picture 2" descr="C:\Users\Julia\Pictures\Classical Archaeology\Country-City-Place-Inventory\Italy-Naples-Museo Archeologico Nazionale-6365.jpg"/>
          <p:cNvPicPr>
            <a:picLocks noChangeAspect="1" noChangeArrowheads="1"/>
          </p:cNvPicPr>
          <p:nvPr/>
        </p:nvPicPr>
        <p:blipFill>
          <a:blip r:embed="rId6" cstate="screen"/>
          <a:srcRect/>
          <a:stretch>
            <a:fillRect/>
          </a:stretch>
        </p:blipFill>
        <p:spPr bwMode="auto">
          <a:xfrm>
            <a:off x="6831472" y="2877813"/>
            <a:ext cx="1989000" cy="2880000"/>
          </a:xfrm>
          <a:prstGeom prst="rect">
            <a:avLst/>
          </a:prstGeom>
          <a:noFill/>
          <a:ln w="12700">
            <a:solidFill>
              <a:schemeClr val="bg2"/>
            </a:solidFill>
          </a:ln>
          <a:extLst>
            <a:ext uri="{909E8E84-426E-40DD-AFC4-6F175D3DCCD1}">
              <a14:hiddenFill xmlns="" xmlns:a14="http://schemas.microsoft.com/office/drawing/2010/main">
                <a:solidFill>
                  <a:srgbClr val="FFFFFF"/>
                </a:solidFill>
              </a14:hiddenFill>
            </a:ext>
          </a:extLst>
        </p:spPr>
      </p:pic>
      <p:sp>
        <p:nvSpPr>
          <p:cNvPr id="16" name="Platshållare för text 4"/>
          <p:cNvSpPr txBox="1">
            <a:spLocks/>
          </p:cNvSpPr>
          <p:nvPr/>
        </p:nvSpPr>
        <p:spPr bwMode="auto">
          <a:xfrm>
            <a:off x="4941316" y="2204864"/>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Basel</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7" name="Platshållare för text 4"/>
          <p:cNvSpPr txBox="1">
            <a:spLocks/>
          </p:cNvSpPr>
          <p:nvPr/>
        </p:nvSpPr>
        <p:spPr bwMode="auto">
          <a:xfrm>
            <a:off x="6831472" y="2204864"/>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Naples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095602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innehåll 6"/>
          <p:cNvSpPr>
            <a:spLocks noGrp="1"/>
          </p:cNvSpPr>
          <p:nvPr>
            <p:ph sz="quarter" idx="4"/>
          </p:nvPr>
        </p:nvSpPr>
        <p:spPr>
          <a:xfrm>
            <a:off x="4645025" y="2174875"/>
            <a:ext cx="4175447" cy="3951288"/>
          </a:xfrm>
        </p:spPr>
        <p:txBody>
          <a:bodyPr/>
          <a:lstStyle/>
          <a:p>
            <a:endParaRPr lang="en-US" dirty="0"/>
          </a:p>
        </p:txBody>
      </p:sp>
      <p:sp>
        <p:nvSpPr>
          <p:cNvPr id="2" name="Rubrik 1"/>
          <p:cNvSpPr>
            <a:spLocks noGrp="1"/>
          </p:cNvSpPr>
          <p:nvPr>
            <p:ph type="title"/>
          </p:nvPr>
        </p:nvSpPr>
        <p:spPr/>
        <p:txBody>
          <a:bodyPr/>
          <a:lstStyle/>
          <a:p>
            <a:pPr lvl="1" algn="r"/>
            <a:r>
              <a:rPr lang="en-US" dirty="0" smtClean="0"/>
              <a:t> Geneva, </a:t>
            </a:r>
            <a:r>
              <a:rPr lang="en-US" dirty="0" err="1" smtClean="0"/>
              <a:t>Musée</a:t>
            </a:r>
            <a:r>
              <a:rPr lang="en-US" dirty="0" smtClean="0"/>
              <a:t> </a:t>
            </a:r>
            <a:r>
              <a:rPr lang="en-US" dirty="0" err="1" smtClean="0"/>
              <a:t>d'Art</a:t>
            </a:r>
            <a:r>
              <a:rPr lang="en-US" dirty="0" smtClean="0"/>
              <a:t> et </a:t>
            </a:r>
            <a:r>
              <a:rPr lang="en-US" dirty="0" err="1" smtClean="0"/>
              <a:t>d'Histoire</a:t>
            </a:r>
            <a:r>
              <a:rPr lang="en-US" dirty="0" smtClean="0"/>
              <a:t>, 19026</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Geneva</a:t>
            </a:r>
            <a:endParaRPr lang="en-US" dirty="0"/>
          </a:p>
        </p:txBody>
      </p:sp>
      <p:sp>
        <p:nvSpPr>
          <p:cNvPr id="5" name="Platshållare för text 4"/>
          <p:cNvSpPr>
            <a:spLocks noGrp="1"/>
          </p:cNvSpPr>
          <p:nvPr>
            <p:ph type="body" sz="quarter" idx="3"/>
          </p:nvPr>
        </p:nvSpPr>
        <p:spPr>
          <a:xfrm>
            <a:off x="2770985" y="2780928"/>
            <a:ext cx="4175447" cy="639762"/>
          </a:xfrm>
        </p:spPr>
        <p:txBody>
          <a:bodyPr/>
          <a:lstStyle/>
          <a:p>
            <a:r>
              <a:rPr lang="en-US" dirty="0" err="1" smtClean="0"/>
              <a:t>Pautalia</a:t>
            </a:r>
            <a:endParaRPr lang="en-US" dirty="0"/>
          </a:p>
        </p:txBody>
      </p:sp>
      <p:pic>
        <p:nvPicPr>
          <p:cNvPr id="10" name="Picture 2" descr="C:\Users\Julia\Pictures\Classical Archaeology\Country-City-Place-Inventory\Switzerland-Geneva-Musées d'Art et d'Histoire-19026-(3).jpg"/>
          <p:cNvPicPr>
            <a:picLocks noGrp="1" noChangeAspect="1" noChangeArrowheads="1"/>
          </p:cNvPicPr>
          <p:nvPr>
            <p:ph sz="half" idx="2"/>
          </p:nvPr>
        </p:nvPicPr>
        <p:blipFill>
          <a:blip r:embed="rId3" cstate="screen"/>
          <a:stretch>
            <a:fillRect/>
          </a:stretch>
        </p:blipFill>
        <p:spPr bwMode="auto">
          <a:xfrm>
            <a:off x="499751" y="2174875"/>
            <a:ext cx="2125792" cy="3951288"/>
          </a:xfrm>
          <a:prstGeom prst="rect">
            <a:avLst/>
          </a:prstGeom>
          <a:noFill/>
          <a:ln w="12700">
            <a:solidFill>
              <a:schemeClr val="bg2"/>
            </a:solidFill>
          </a:ln>
        </p:spPr>
      </p:pic>
      <p:pic>
        <p:nvPicPr>
          <p:cNvPr id="5122" name="Picture 2" descr="C:\Users\Julia\Pictures\Classical Archaeology\Country-City-Place-Inventory\Vatican-Musei Vaticani-Depository-180.jpg"/>
          <p:cNvPicPr>
            <a:picLocks noChangeAspect="1" noChangeArrowheads="1"/>
          </p:cNvPicPr>
          <p:nvPr/>
        </p:nvPicPr>
        <p:blipFill>
          <a:blip r:embed="rId4" cstate="screen"/>
          <a:srcRect/>
          <a:stretch>
            <a:fillRect/>
          </a:stretch>
        </p:blipFill>
        <p:spPr bwMode="auto">
          <a:xfrm>
            <a:off x="5259255" y="3434906"/>
            <a:ext cx="1604033" cy="2376000"/>
          </a:xfrm>
          <a:prstGeom prst="rect">
            <a:avLst/>
          </a:prstGeom>
          <a:noFill/>
          <a:ln w="12700">
            <a:solidFill>
              <a:schemeClr val="bg2"/>
            </a:solidFill>
          </a:ln>
        </p:spPr>
      </p:pic>
      <p:pic>
        <p:nvPicPr>
          <p:cNvPr id="5123" name="Picture 3" descr="C:\Users\Julia\Pictures\Classical Archaeology\Whereabouts unknown previously in Country-City-Place-Inventory\USA-New York NY-Sotheby's-20051207-02.jpg"/>
          <p:cNvPicPr>
            <a:picLocks noChangeAspect="1" noChangeArrowheads="1"/>
          </p:cNvPicPr>
          <p:nvPr/>
        </p:nvPicPr>
        <p:blipFill>
          <a:blip r:embed="rId5" cstate="screen"/>
          <a:srcRect/>
          <a:stretch>
            <a:fillRect/>
          </a:stretch>
        </p:blipFill>
        <p:spPr bwMode="auto">
          <a:xfrm>
            <a:off x="6966179" y="3434906"/>
            <a:ext cx="1854293" cy="2376000"/>
          </a:xfrm>
          <a:prstGeom prst="rect">
            <a:avLst/>
          </a:prstGeom>
          <a:noFill/>
          <a:ln w="12700">
            <a:solidFill>
              <a:schemeClr val="bg2"/>
            </a:solidFill>
          </a:ln>
        </p:spPr>
      </p:pic>
      <p:pic>
        <p:nvPicPr>
          <p:cNvPr id="5124" name="Picture 4" descr="C:\Users\Julia\Pictures\Classical Archaeology\Coins minted in Province-Region-City-Date\Thrace-Thrace-Pautalia.jpg"/>
          <p:cNvPicPr>
            <a:picLocks noChangeAspect="1" noChangeArrowheads="1"/>
          </p:cNvPicPr>
          <p:nvPr/>
        </p:nvPicPr>
        <p:blipFill>
          <a:blip r:embed="rId6" cstate="screen"/>
          <a:srcRect/>
          <a:stretch>
            <a:fillRect/>
          </a:stretch>
        </p:blipFill>
        <p:spPr bwMode="auto">
          <a:xfrm>
            <a:off x="2770985" y="3434906"/>
            <a:ext cx="2385379" cy="2376000"/>
          </a:xfrm>
          <a:prstGeom prst="rect">
            <a:avLst/>
          </a:prstGeom>
          <a:noFill/>
          <a:ln w="12700">
            <a:solidFill>
              <a:schemeClr val="bg2"/>
            </a:solidFill>
          </a:ln>
        </p:spPr>
      </p:pic>
      <p:sp>
        <p:nvSpPr>
          <p:cNvPr id="14" name="Platshållare för text 4"/>
          <p:cNvSpPr txBox="1">
            <a:spLocks/>
          </p:cNvSpPr>
          <p:nvPr/>
        </p:nvSpPr>
        <p:spPr bwMode="auto">
          <a:xfrm>
            <a:off x="5259255" y="2780928"/>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smtClean="0">
                <a:ln>
                  <a:noFill/>
                </a:ln>
                <a:solidFill>
                  <a:schemeClr val="tx1"/>
                </a:solidFill>
                <a:effectLst/>
                <a:uLnTx/>
                <a:uFillTx/>
                <a:latin typeface="+mn-lt"/>
                <a:ea typeface="+mn-ea"/>
                <a:cs typeface="+mn-cs"/>
              </a:rPr>
              <a:t>Vatican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
        <p:nvSpPr>
          <p:cNvPr id="15" name="Platshållare för text 4"/>
          <p:cNvSpPr txBox="1">
            <a:spLocks/>
          </p:cNvSpPr>
          <p:nvPr/>
        </p:nvSpPr>
        <p:spPr bwMode="auto">
          <a:xfrm>
            <a:off x="6966179" y="2780928"/>
            <a:ext cx="1854293"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Sotheby’s</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409276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lvl="1" algn="r"/>
            <a:r>
              <a:rPr lang="en-US" dirty="0" smtClean="0"/>
              <a:t> Geneva, </a:t>
            </a:r>
            <a:r>
              <a:rPr lang="en-US" dirty="0" err="1" smtClean="0"/>
              <a:t>Musée</a:t>
            </a:r>
            <a:r>
              <a:rPr lang="en-US" dirty="0" smtClean="0"/>
              <a:t> </a:t>
            </a:r>
            <a:r>
              <a:rPr lang="en-US" dirty="0" err="1" smtClean="0"/>
              <a:t>d'Art</a:t>
            </a:r>
            <a:r>
              <a:rPr lang="en-US" dirty="0" smtClean="0"/>
              <a:t> et </a:t>
            </a:r>
            <a:r>
              <a:rPr lang="en-US" dirty="0" err="1" smtClean="0"/>
              <a:t>d'Histoire</a:t>
            </a:r>
            <a:r>
              <a:rPr lang="en-US" dirty="0" smtClean="0"/>
              <a:t>, 19026</a:t>
            </a:r>
            <a:endParaRPr lang="en-US" dirty="0"/>
          </a:p>
        </p:txBody>
      </p:sp>
      <p:sp>
        <p:nvSpPr>
          <p:cNvPr id="3" name="Platshållare för text 2"/>
          <p:cNvSpPr>
            <a:spLocks noGrp="1"/>
          </p:cNvSpPr>
          <p:nvPr>
            <p:ph type="body" idx="1"/>
          </p:nvPr>
        </p:nvSpPr>
        <p:spPr/>
        <p:txBody>
          <a:bodyPr/>
          <a:lstStyle/>
          <a:p>
            <a:r>
              <a:rPr lang="en-US" dirty="0" smtClean="0"/>
              <a:t>Geneva</a:t>
            </a:r>
          </a:p>
        </p:txBody>
      </p:sp>
      <p:sp>
        <p:nvSpPr>
          <p:cNvPr id="5" name="Platshållare för text 4"/>
          <p:cNvSpPr>
            <a:spLocks noGrp="1"/>
          </p:cNvSpPr>
          <p:nvPr>
            <p:ph type="body" sz="quarter" idx="3"/>
          </p:nvPr>
        </p:nvSpPr>
        <p:spPr/>
        <p:txBody>
          <a:bodyPr/>
          <a:lstStyle/>
          <a:p>
            <a:r>
              <a:rPr lang="en-US" dirty="0" smtClean="0"/>
              <a:t>Baltimore</a:t>
            </a:r>
            <a:endParaRPr lang="en-US" dirty="0"/>
          </a:p>
        </p:txBody>
      </p:sp>
      <p:pic>
        <p:nvPicPr>
          <p:cNvPr id="1026" name="Picture 2" descr="C:\Users\Julia\SkyDrive\Projects\20140101-20161231 Intertextuality\Photographs\Collages\1 Invitation Nymph\Switzerland-Geneva-Musée d'Art et d'Histoire-019026-Head.jpg"/>
          <p:cNvPicPr>
            <a:picLocks noGrp="1" noChangeAspect="1" noChangeArrowheads="1"/>
          </p:cNvPicPr>
          <p:nvPr>
            <p:ph sz="half" idx="2"/>
          </p:nvPr>
        </p:nvPicPr>
        <p:blipFill>
          <a:blip r:embed="rId3" cstate="screen"/>
          <a:stretch>
            <a:fillRect/>
          </a:stretch>
        </p:blipFill>
        <p:spPr bwMode="auto">
          <a:xfrm>
            <a:off x="501650" y="2174875"/>
            <a:ext cx="3951288" cy="3951288"/>
          </a:xfrm>
          <a:prstGeom prst="rect">
            <a:avLst/>
          </a:prstGeom>
          <a:noFill/>
          <a:ln w="12700">
            <a:solidFill>
              <a:schemeClr val="bg2"/>
            </a:solidFill>
          </a:ln>
        </p:spPr>
      </p:pic>
      <p:pic>
        <p:nvPicPr>
          <p:cNvPr id="3074" name="Picture 2" descr="C:\Users\Julia\SkyDrive\Projects\20140101-20161231 Intertextuality\Photographs\Collages\1 Invitation Nymph\USA-Baltimore MD-The Walters Art Museum-23 288-Head.jpg"/>
          <p:cNvPicPr>
            <a:picLocks noGrp="1" noChangeAspect="1" noChangeArrowheads="1"/>
          </p:cNvPicPr>
          <p:nvPr>
            <p:ph sz="quarter" idx="4"/>
          </p:nvPr>
        </p:nvPicPr>
        <p:blipFill>
          <a:blip r:embed="rId4" cstate="screen"/>
          <a:stretch>
            <a:fillRect/>
          </a:stretch>
        </p:blipFill>
        <p:spPr bwMode="auto">
          <a:xfrm>
            <a:off x="4756943" y="2174875"/>
            <a:ext cx="3951288" cy="3951288"/>
          </a:xfrm>
          <a:prstGeom prst="rect">
            <a:avLst/>
          </a:prstGeom>
          <a:noFill/>
          <a:ln w="12700">
            <a:solidFill>
              <a:schemeClr val="bg2"/>
            </a:solidFill>
          </a:ln>
        </p:spPr>
      </p:pic>
    </p:spTree>
    <p:extLst>
      <p:ext uri="{BB962C8B-B14F-4D97-AF65-F5344CB8AC3E}">
        <p14:creationId xmlns="" xmlns:p14="http://schemas.microsoft.com/office/powerpoint/2010/main" val="19649925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innehåll 10"/>
          <p:cNvSpPr>
            <a:spLocks noGrp="1"/>
          </p:cNvSpPr>
          <p:nvPr>
            <p:ph sz="quarter" idx="4"/>
          </p:nvPr>
        </p:nvSpPr>
        <p:spPr>
          <a:xfrm>
            <a:off x="4645025" y="2174875"/>
            <a:ext cx="4175447" cy="3951288"/>
          </a:xfrm>
        </p:spPr>
        <p:txBody>
          <a:bodyPr/>
          <a:lstStyle/>
          <a:p>
            <a:endParaRPr lang="en-US" dirty="0"/>
          </a:p>
        </p:txBody>
      </p:sp>
      <p:sp>
        <p:nvSpPr>
          <p:cNvPr id="2" name="Rubrik 1"/>
          <p:cNvSpPr>
            <a:spLocks noGrp="1"/>
          </p:cNvSpPr>
          <p:nvPr>
            <p:ph type="title"/>
          </p:nvPr>
        </p:nvSpPr>
        <p:spPr/>
        <p:txBody>
          <a:bodyPr/>
          <a:lstStyle/>
          <a:p>
            <a:pPr lvl="1" algn="r"/>
            <a:r>
              <a:rPr lang="en-US" dirty="0" smtClean="0"/>
              <a:t> Geneva, </a:t>
            </a:r>
            <a:r>
              <a:rPr lang="en-US" dirty="0" err="1" smtClean="0"/>
              <a:t>Musée</a:t>
            </a:r>
            <a:r>
              <a:rPr lang="en-US" dirty="0" smtClean="0"/>
              <a:t> </a:t>
            </a:r>
            <a:r>
              <a:rPr lang="en-US" dirty="0" err="1" smtClean="0"/>
              <a:t>d'Art</a:t>
            </a:r>
            <a:r>
              <a:rPr lang="en-US" dirty="0" smtClean="0"/>
              <a:t> et </a:t>
            </a:r>
            <a:r>
              <a:rPr lang="en-US" dirty="0" err="1" smtClean="0"/>
              <a:t>d'Histoire</a:t>
            </a:r>
            <a:r>
              <a:rPr lang="en-US" dirty="0" smtClean="0"/>
              <a:t>, 19026</a:t>
            </a:r>
            <a:endParaRPr lang="en-US" dirty="0"/>
          </a:p>
        </p:txBody>
      </p:sp>
      <p:sp>
        <p:nvSpPr>
          <p:cNvPr id="3" name="Platshållare för text 2"/>
          <p:cNvSpPr>
            <a:spLocks noGrp="1"/>
          </p:cNvSpPr>
          <p:nvPr>
            <p:ph type="body" idx="1"/>
          </p:nvPr>
        </p:nvSpPr>
        <p:spPr>
          <a:xfrm>
            <a:off x="457200" y="1535113"/>
            <a:ext cx="4040188" cy="639762"/>
          </a:xfrm>
        </p:spPr>
        <p:txBody>
          <a:bodyPr/>
          <a:lstStyle/>
          <a:p>
            <a:r>
              <a:rPr lang="en-US" dirty="0" smtClean="0"/>
              <a:t>Geneva</a:t>
            </a:r>
          </a:p>
        </p:txBody>
      </p:sp>
      <p:sp>
        <p:nvSpPr>
          <p:cNvPr id="5" name="Platshållare för text 4"/>
          <p:cNvSpPr>
            <a:spLocks noGrp="1"/>
          </p:cNvSpPr>
          <p:nvPr>
            <p:ph type="body" sz="quarter" idx="3"/>
          </p:nvPr>
        </p:nvSpPr>
        <p:spPr>
          <a:xfrm>
            <a:off x="4797432" y="3140968"/>
            <a:ext cx="4175447" cy="639762"/>
          </a:xfrm>
        </p:spPr>
        <p:txBody>
          <a:bodyPr/>
          <a:lstStyle/>
          <a:p>
            <a:r>
              <a:rPr lang="en-US" dirty="0" smtClean="0"/>
              <a:t>Venice</a:t>
            </a:r>
            <a:endParaRPr lang="en-US" dirty="0"/>
          </a:p>
        </p:txBody>
      </p:sp>
      <p:pic>
        <p:nvPicPr>
          <p:cNvPr id="34821" name="Picture 5" descr="C:\Users\Julia\Pictures\Classical Archaeology\Country-City-Place-Inventory\USA-MA-Boston-Museum of Fine Art-03 758 (2b).jpg"/>
          <p:cNvPicPr>
            <a:picLocks noChangeAspect="1" noChangeArrowheads="1"/>
          </p:cNvPicPr>
          <p:nvPr/>
        </p:nvPicPr>
        <p:blipFill>
          <a:blip r:embed="rId3" cstate="screen"/>
          <a:srcRect/>
          <a:stretch>
            <a:fillRect/>
          </a:stretch>
        </p:blipFill>
        <p:spPr bwMode="auto">
          <a:xfrm>
            <a:off x="6840472" y="3798062"/>
            <a:ext cx="1980000" cy="1980000"/>
          </a:xfrm>
          <a:prstGeom prst="rect">
            <a:avLst/>
          </a:prstGeom>
          <a:ln w="12700">
            <a:solidFill>
              <a:schemeClr val="bg2"/>
            </a:solidFill>
          </a:ln>
          <a:effectLst/>
        </p:spPr>
      </p:pic>
      <p:pic>
        <p:nvPicPr>
          <p:cNvPr id="18" name="Picture 2" descr="C:\Users\Julia\Pictures\Classical Archaeology\Country-City-Place-Inventory\Switzerland-Geneva-Musées d'Art et d'Histoire-19026-(3).jpg"/>
          <p:cNvPicPr>
            <a:picLocks noGrp="1" noChangeAspect="1" noChangeArrowheads="1"/>
          </p:cNvPicPr>
          <p:nvPr>
            <p:ph sz="half" idx="2"/>
          </p:nvPr>
        </p:nvPicPr>
        <p:blipFill>
          <a:blip r:embed="rId4" cstate="screen"/>
          <a:stretch>
            <a:fillRect/>
          </a:stretch>
        </p:blipFill>
        <p:spPr bwMode="auto">
          <a:xfrm>
            <a:off x="499751" y="2174875"/>
            <a:ext cx="2125792" cy="3951288"/>
          </a:xfrm>
          <a:prstGeom prst="rect">
            <a:avLst/>
          </a:prstGeom>
          <a:noFill/>
          <a:ln w="12700">
            <a:solidFill>
              <a:schemeClr val="bg2"/>
            </a:solidFill>
          </a:ln>
        </p:spPr>
      </p:pic>
      <p:pic>
        <p:nvPicPr>
          <p:cNvPr id="34823" name="Picture 7" descr="C:\Users\Julia\Pictures\Classical Archaeology\Country-City-Place-Inventory\USA-MD-Baltimore-The Walters Art Museum-23 228-RS312573_PL7_23.228_RtProf_NF_H72-lpr-(a).jpg"/>
          <p:cNvPicPr>
            <a:picLocks noChangeAspect="1" noChangeArrowheads="1"/>
          </p:cNvPicPr>
          <p:nvPr/>
        </p:nvPicPr>
        <p:blipFill>
          <a:blip r:embed="rId5" cstate="screen"/>
          <a:srcRect/>
          <a:stretch>
            <a:fillRect/>
          </a:stretch>
        </p:blipFill>
        <p:spPr bwMode="auto">
          <a:xfrm>
            <a:off x="2736016" y="3798062"/>
            <a:ext cx="1980000" cy="1980000"/>
          </a:xfrm>
          <a:prstGeom prst="rect">
            <a:avLst/>
          </a:prstGeom>
          <a:ln w="12700">
            <a:solidFill>
              <a:schemeClr val="bg2"/>
            </a:solidFill>
          </a:ln>
          <a:effectLst/>
        </p:spPr>
      </p:pic>
      <p:pic>
        <p:nvPicPr>
          <p:cNvPr id="34819" name="Picture 3" descr="C:\Users\Julia\Pictures\Classical Archaeology\Country-City-Place-Inventory\Italy-Venice-Museo Archeologico-63 (5).jpg"/>
          <p:cNvPicPr>
            <a:picLocks noChangeAspect="1" noChangeArrowheads="1"/>
          </p:cNvPicPr>
          <p:nvPr/>
        </p:nvPicPr>
        <p:blipFill>
          <a:blip r:embed="rId6" cstate="screen"/>
          <a:srcRect/>
          <a:stretch>
            <a:fillRect/>
          </a:stretch>
        </p:blipFill>
        <p:spPr bwMode="auto">
          <a:xfrm>
            <a:off x="4797432" y="3798062"/>
            <a:ext cx="1961625" cy="1980000"/>
          </a:xfrm>
          <a:prstGeom prst="rect">
            <a:avLst/>
          </a:prstGeom>
          <a:ln w="12700">
            <a:solidFill>
              <a:schemeClr val="bg2"/>
            </a:solidFill>
          </a:ln>
          <a:effectLst/>
        </p:spPr>
      </p:pic>
      <p:sp>
        <p:nvSpPr>
          <p:cNvPr id="20" name="Platshållare för text 4"/>
          <p:cNvSpPr txBox="1">
            <a:spLocks/>
          </p:cNvSpPr>
          <p:nvPr/>
        </p:nvSpPr>
        <p:spPr bwMode="auto">
          <a:xfrm>
            <a:off x="2736016" y="3140968"/>
            <a:ext cx="4175447"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glow rad="63500">
                    <a:schemeClr val="accent3">
                      <a:satMod val="175000"/>
                      <a:alpha val="40000"/>
                    </a:schemeClr>
                  </a:glow>
                </a:effectLst>
                <a:uLnTx/>
                <a:uFillTx/>
                <a:latin typeface="+mn-lt"/>
                <a:ea typeface="+mn-ea"/>
                <a:cs typeface="+mn-cs"/>
              </a:rPr>
              <a:t>Baltimore</a:t>
            </a:r>
            <a:endParaRPr kumimoji="0" lang="en-US" sz="2400" b="1" i="0" u="none" strike="noStrike" kern="0" cap="none" spc="0" normalizeH="0" baseline="0" noProof="0" dirty="0">
              <a:ln>
                <a:noFill/>
              </a:ln>
              <a:solidFill>
                <a:schemeClr val="tx1"/>
              </a:solidFill>
              <a:effectLst>
                <a:glow rad="63500">
                  <a:schemeClr val="accent3">
                    <a:satMod val="175000"/>
                    <a:alpha val="40000"/>
                  </a:schemeClr>
                </a:glow>
              </a:effectLst>
              <a:uLnTx/>
              <a:uFillTx/>
              <a:latin typeface="+mn-lt"/>
              <a:ea typeface="+mn-ea"/>
              <a:cs typeface="+mn-cs"/>
            </a:endParaRPr>
          </a:p>
        </p:txBody>
      </p:sp>
      <p:sp>
        <p:nvSpPr>
          <p:cNvPr id="22" name="Platshållare för text 4"/>
          <p:cNvSpPr txBox="1">
            <a:spLocks/>
          </p:cNvSpPr>
          <p:nvPr/>
        </p:nvSpPr>
        <p:spPr bwMode="auto">
          <a:xfrm>
            <a:off x="6840472" y="3140968"/>
            <a:ext cx="1764196" cy="639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0" cap="none" spc="0" normalizeH="0" baseline="0" noProof="0" dirty="0" smtClean="0">
                <a:ln>
                  <a:noFill/>
                </a:ln>
                <a:solidFill>
                  <a:schemeClr val="tx1"/>
                </a:solidFill>
                <a:effectLst/>
                <a:uLnTx/>
                <a:uFillTx/>
                <a:latin typeface="+mn-lt"/>
                <a:ea typeface="+mn-ea"/>
                <a:cs typeface="+mn-cs"/>
              </a:rPr>
              <a:t>Boston</a:t>
            </a:r>
            <a:endParaRPr kumimoji="0" lang="en-US" sz="2400" b="1" i="0"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8443054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Platshållare för innehåll 8"/>
          <p:cNvGraphicFramePr>
            <a:graphicFrameLocks noGrp="1"/>
          </p:cNvGraphicFramePr>
          <p:nvPr>
            <p:ph sz="half" idx="4294967295"/>
          </p:nvPr>
        </p:nvGraphicFramePr>
        <p:xfrm>
          <a:off x="1691680" y="116632"/>
          <a:ext cx="7343775" cy="6481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989795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err="1" smtClean="0"/>
              <a:t>Intertextuality</a:t>
            </a:r>
            <a:r>
              <a:rPr lang="en-US" dirty="0" smtClean="0"/>
              <a:t> and Roman ideal sculpture</a:t>
            </a:r>
          </a:p>
        </p:txBody>
      </p:sp>
      <p:sp>
        <p:nvSpPr>
          <p:cNvPr id="5" name="Platshållare för text 4"/>
          <p:cNvSpPr>
            <a:spLocks noGrp="1"/>
          </p:cNvSpPr>
          <p:nvPr>
            <p:ph type="body" idx="1"/>
          </p:nvPr>
        </p:nvSpPr>
        <p:spPr/>
        <p:txBody>
          <a:bodyPr/>
          <a:lstStyle/>
          <a:p>
            <a:r>
              <a:rPr lang="en-US" dirty="0" smtClean="0"/>
              <a:t>Theory</a:t>
            </a:r>
            <a:endParaRPr lang="en-US" dirty="0"/>
          </a:p>
        </p:txBody>
      </p:sp>
      <p:sp>
        <p:nvSpPr>
          <p:cNvPr id="7" name="Platshållare för text 6"/>
          <p:cNvSpPr>
            <a:spLocks noGrp="1"/>
          </p:cNvSpPr>
          <p:nvPr>
            <p:ph type="body" sz="quarter" idx="3"/>
          </p:nvPr>
        </p:nvSpPr>
        <p:spPr/>
        <p:txBody>
          <a:bodyPr/>
          <a:lstStyle/>
          <a:p>
            <a:r>
              <a:rPr lang="en-US" dirty="0" smtClean="0"/>
              <a:t>Method</a:t>
            </a:r>
            <a:endParaRPr lang="en-US" dirty="0"/>
          </a:p>
        </p:txBody>
      </p:sp>
      <p:sp>
        <p:nvSpPr>
          <p:cNvPr id="8" name="Platshållare för innehåll 7"/>
          <p:cNvSpPr>
            <a:spLocks noGrp="1"/>
          </p:cNvSpPr>
          <p:nvPr>
            <p:ph sz="quarter" idx="4"/>
          </p:nvPr>
        </p:nvSpPr>
        <p:spPr/>
        <p:txBody>
          <a:bodyPr>
            <a:normAutofit lnSpcReduction="10000"/>
          </a:bodyPr>
          <a:lstStyle/>
          <a:p>
            <a:pPr marL="0" indent="0">
              <a:buNone/>
            </a:pPr>
            <a:r>
              <a:rPr lang="en-US" sz="1900" b="1" dirty="0" smtClean="0">
                <a:solidFill>
                  <a:schemeClr val="bg2">
                    <a:lumMod val="40000"/>
                    <a:lumOff val="60000"/>
                  </a:schemeClr>
                </a:solidFill>
              </a:rPr>
              <a:t/>
            </a:r>
            <a:br>
              <a:rPr lang="en-US" sz="1900" b="1" dirty="0" smtClean="0">
                <a:solidFill>
                  <a:schemeClr val="bg2">
                    <a:lumMod val="40000"/>
                    <a:lumOff val="60000"/>
                  </a:schemeClr>
                </a:solidFill>
              </a:rPr>
            </a:br>
            <a:endParaRPr lang="en-US" sz="1900" b="1" dirty="0" smtClean="0">
              <a:solidFill>
                <a:schemeClr val="bg2">
                  <a:lumMod val="40000"/>
                  <a:lumOff val="60000"/>
                </a:schemeClr>
              </a:solidFill>
            </a:endParaRPr>
          </a:p>
          <a:p>
            <a:r>
              <a:rPr lang="en-US" sz="1900" dirty="0" smtClean="0">
                <a:solidFill>
                  <a:schemeClr val="bg2">
                    <a:lumMod val="40000"/>
                    <a:lumOff val="60000"/>
                  </a:schemeClr>
                </a:solidFill>
              </a:rPr>
              <a:t>Reading of one well-preserved sculpture</a:t>
            </a:r>
          </a:p>
          <a:p>
            <a:r>
              <a:rPr lang="en-US" sz="1900" dirty="0" smtClean="0">
                <a:solidFill>
                  <a:schemeClr val="bg2">
                    <a:lumMod val="40000"/>
                    <a:lumOff val="60000"/>
                  </a:schemeClr>
                </a:solidFill>
              </a:rPr>
              <a:t>Analysis of </a:t>
            </a:r>
            <a:r>
              <a:rPr lang="en-US" sz="1900" dirty="0" err="1" smtClean="0">
                <a:solidFill>
                  <a:schemeClr val="bg2">
                    <a:lumMod val="40000"/>
                    <a:lumOff val="60000"/>
                  </a:schemeClr>
                </a:solidFill>
              </a:rPr>
              <a:t>intertextual</a:t>
            </a:r>
            <a:r>
              <a:rPr lang="en-US" sz="1900" dirty="0" smtClean="0">
                <a:solidFill>
                  <a:schemeClr val="bg2">
                    <a:lumMod val="40000"/>
                    <a:lumOff val="60000"/>
                  </a:schemeClr>
                </a:solidFill>
              </a:rPr>
              <a:t> network</a:t>
            </a:r>
          </a:p>
          <a:p>
            <a:endParaRPr lang="en-US" sz="1900" dirty="0" smtClean="0">
              <a:solidFill>
                <a:schemeClr val="bg2">
                  <a:lumMod val="40000"/>
                  <a:lumOff val="60000"/>
                </a:schemeClr>
              </a:solidFill>
            </a:endParaRPr>
          </a:p>
          <a:p>
            <a:r>
              <a:rPr lang="en-US" sz="1900" dirty="0" smtClean="0">
                <a:solidFill>
                  <a:schemeClr val="bg2">
                    <a:lumMod val="40000"/>
                    <a:lumOff val="60000"/>
                  </a:schemeClr>
                </a:solidFill>
              </a:rPr>
              <a:t>Repetition of “human forms” </a:t>
            </a:r>
            <a:r>
              <a:rPr lang="en-US" sz="1900" dirty="0" err="1" smtClean="0">
                <a:solidFill>
                  <a:schemeClr val="bg2">
                    <a:lumMod val="40000"/>
                    <a:lumOff val="60000"/>
                  </a:schemeClr>
                </a:solidFill>
              </a:rPr>
              <a:t>vs</a:t>
            </a:r>
            <a:r>
              <a:rPr lang="en-US" sz="1900" dirty="0" smtClean="0">
                <a:solidFill>
                  <a:schemeClr val="bg2">
                    <a:lumMod val="40000"/>
                    <a:lumOff val="60000"/>
                  </a:schemeClr>
                </a:solidFill>
              </a:rPr>
              <a:t> variation of “non-human forms”</a:t>
            </a:r>
          </a:p>
          <a:p>
            <a:endParaRPr lang="en-US" sz="1900" dirty="0" smtClean="0">
              <a:solidFill>
                <a:schemeClr val="bg2">
                  <a:lumMod val="40000"/>
                  <a:lumOff val="60000"/>
                </a:schemeClr>
              </a:solidFill>
            </a:endParaRPr>
          </a:p>
          <a:p>
            <a:endParaRPr lang="en-US" sz="1900" dirty="0" smtClean="0">
              <a:solidFill>
                <a:schemeClr val="bg2">
                  <a:lumMod val="40000"/>
                  <a:lumOff val="60000"/>
                </a:schemeClr>
              </a:solidFill>
            </a:endParaRPr>
          </a:p>
          <a:p>
            <a:pPr>
              <a:buNone/>
            </a:pPr>
            <a:r>
              <a:rPr lang="en-US" sz="1900" b="1" dirty="0" smtClean="0">
                <a:solidFill>
                  <a:schemeClr val="bg2">
                    <a:lumMod val="40000"/>
                    <a:lumOff val="60000"/>
                  </a:schemeClr>
                </a:solidFill>
              </a:rPr>
              <a:t> </a:t>
            </a:r>
          </a:p>
          <a:p>
            <a:pPr>
              <a:buNone/>
            </a:pPr>
            <a:r>
              <a:rPr lang="en-US" sz="1900" b="1" dirty="0" smtClean="0">
                <a:solidFill>
                  <a:schemeClr val="bg2">
                    <a:lumMod val="40000"/>
                    <a:lumOff val="60000"/>
                  </a:schemeClr>
                </a:solidFill>
              </a:rPr>
              <a:t> </a:t>
            </a:r>
            <a:r>
              <a:rPr lang="en-US" sz="1900" dirty="0" smtClean="0">
                <a:solidFill>
                  <a:schemeClr val="bg2">
                    <a:lumMod val="40000"/>
                    <a:lumOff val="60000"/>
                  </a:schemeClr>
                </a:solidFill>
              </a:rPr>
              <a:t> </a:t>
            </a:r>
            <a:endParaRPr lang="en-US" sz="1900" dirty="0">
              <a:solidFill>
                <a:schemeClr val="bg2">
                  <a:lumMod val="40000"/>
                  <a:lumOff val="60000"/>
                </a:schemeClr>
              </a:solidFill>
            </a:endParaRPr>
          </a:p>
        </p:txBody>
      </p:sp>
      <p:sp>
        <p:nvSpPr>
          <p:cNvPr id="3" name="Platshållare för innehåll 2"/>
          <p:cNvSpPr>
            <a:spLocks noGrp="1"/>
          </p:cNvSpPr>
          <p:nvPr>
            <p:ph sz="half" idx="2"/>
          </p:nvPr>
        </p:nvSpPr>
        <p:spPr/>
        <p:txBody>
          <a:bodyPr>
            <a:normAutofit fontScale="92500" lnSpcReduction="10000"/>
          </a:bodyPr>
          <a:lstStyle/>
          <a:p>
            <a:pPr marL="0" indent="0">
              <a:buNone/>
            </a:pPr>
            <a:r>
              <a:rPr lang="en-US" b="1" dirty="0"/>
              <a:t>General semiotics: Mieke Bal &amp; Norman Bryson</a:t>
            </a:r>
          </a:p>
          <a:p>
            <a:r>
              <a:rPr lang="en-US" dirty="0" smtClean="0">
                <a:solidFill>
                  <a:schemeClr val="bg2">
                    <a:lumMod val="40000"/>
                    <a:lumOff val="60000"/>
                  </a:schemeClr>
                </a:solidFill>
              </a:rPr>
              <a:t>There </a:t>
            </a:r>
            <a:r>
              <a:rPr lang="en-US" dirty="0">
                <a:solidFill>
                  <a:schemeClr val="bg2">
                    <a:lumMod val="40000"/>
                    <a:lumOff val="60000"/>
                  </a:schemeClr>
                </a:solidFill>
              </a:rPr>
              <a:t>can be no such thing as </a:t>
            </a:r>
            <a:r>
              <a:rPr lang="en-US" i="1" dirty="0">
                <a:solidFill>
                  <a:schemeClr val="bg2">
                    <a:lumMod val="40000"/>
                    <a:lumOff val="60000"/>
                  </a:schemeClr>
                </a:solidFill>
              </a:rPr>
              <a:t>one</a:t>
            </a:r>
            <a:r>
              <a:rPr lang="en-US" dirty="0">
                <a:solidFill>
                  <a:schemeClr val="bg2">
                    <a:lumMod val="40000"/>
                    <a:lumOff val="60000"/>
                  </a:schemeClr>
                </a:solidFill>
              </a:rPr>
              <a:t> fixed, unified meaning</a:t>
            </a:r>
          </a:p>
          <a:p>
            <a:pPr marL="0" indent="0">
              <a:buNone/>
            </a:pPr>
            <a:r>
              <a:rPr lang="en-US" b="1" dirty="0">
                <a:solidFill>
                  <a:schemeClr val="bg2">
                    <a:lumMod val="40000"/>
                    <a:lumOff val="60000"/>
                  </a:schemeClr>
                </a:solidFill>
              </a:rPr>
              <a:t>Intertextuality: Roland Barthes</a:t>
            </a:r>
          </a:p>
          <a:p>
            <a:r>
              <a:rPr lang="en-US" dirty="0">
                <a:solidFill>
                  <a:schemeClr val="bg2">
                    <a:lumMod val="40000"/>
                    <a:lumOff val="60000"/>
                  </a:schemeClr>
                </a:solidFill>
              </a:rPr>
              <a:t>The death of the author</a:t>
            </a:r>
          </a:p>
          <a:p>
            <a:r>
              <a:rPr lang="en-US" dirty="0">
                <a:solidFill>
                  <a:schemeClr val="bg2">
                    <a:lumMod val="40000"/>
                    <a:lumOff val="60000"/>
                  </a:schemeClr>
                </a:solidFill>
              </a:rPr>
              <a:t>Formalism</a:t>
            </a:r>
          </a:p>
          <a:p>
            <a:pPr marL="0" indent="0">
              <a:buNone/>
            </a:pPr>
            <a:endParaRPr lang="en-US" b="1" dirty="0">
              <a:solidFill>
                <a:schemeClr val="bg2">
                  <a:lumMod val="40000"/>
                  <a:lumOff val="60000"/>
                </a:schemeClr>
              </a:solidFill>
            </a:endParaRPr>
          </a:p>
          <a:p>
            <a:pPr marL="0" indent="0">
              <a:buNone/>
            </a:pPr>
            <a:endParaRPr lang="en-US" b="1" dirty="0">
              <a:solidFill>
                <a:schemeClr val="bg2">
                  <a:lumMod val="40000"/>
                  <a:lumOff val="60000"/>
                </a:schemeClr>
              </a:solidFill>
            </a:endParaRPr>
          </a:p>
          <a:p>
            <a:pPr marL="0" indent="0">
              <a:buNone/>
            </a:pPr>
            <a:r>
              <a:rPr lang="en-US" b="1" dirty="0">
                <a:solidFill>
                  <a:schemeClr val="bg2">
                    <a:lumMod val="40000"/>
                    <a:lumOff val="60000"/>
                  </a:schemeClr>
                </a:solidFill>
              </a:rPr>
              <a:t>Mark D. Fullerton</a:t>
            </a:r>
          </a:p>
          <a:p>
            <a:r>
              <a:rPr lang="en-US" dirty="0">
                <a:solidFill>
                  <a:schemeClr val="bg2">
                    <a:lumMod val="40000"/>
                    <a:lumOff val="60000"/>
                  </a:schemeClr>
                </a:solidFill>
              </a:rPr>
              <a:t>‘Imitation and intertextuality in Roman art’ (JRA 10, 1997)</a:t>
            </a:r>
          </a:p>
        </p:txBody>
      </p:sp>
    </p:spTree>
    <p:extLst>
      <p:ext uri="{BB962C8B-B14F-4D97-AF65-F5344CB8AC3E}">
        <p14:creationId xmlns="" xmlns:p14="http://schemas.microsoft.com/office/powerpoint/2010/main" val="2765886708"/>
      </p:ext>
    </p:extLst>
  </p:cSld>
  <p:clrMapOvr>
    <a:masterClrMapping/>
  </p:clrMapOvr>
  <p:timing>
    <p:tnLst>
      <p:par>
        <p:cTn id="1" dur="indefinite" restart="never" nodeType="tmRoot"/>
      </p:par>
    </p:tnLst>
  </p:timing>
</p:sld>
</file>

<file path=ppt/theme/theme1.xml><?xml version="1.0" encoding="utf-8"?>
<a:theme xmlns:a="http://schemas.openxmlformats.org/drawingml/2006/main" name="Universitetets mall">
  <a:themeElements>
    <a:clrScheme name="PresentationAW.pot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AW.potx">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Berling"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Berling" pitchFamily="18" charset="0"/>
            <a:ea typeface="ＭＳ Ｐゴシック" charset="-128"/>
          </a:defRPr>
        </a:defPPr>
      </a:lstStyle>
    </a:lnDef>
  </a:objectDefaults>
  <a:extraClrSchemeLst>
    <a:extraClrScheme>
      <a:clrScheme name="PresentationAW.potx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AW.potx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AW.potx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AW.potx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AW.potx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AW.potx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AW.potx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AW.potx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AW.potx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AW.potx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AW.potx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AW.potx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Universitetets mall</Template>
  <TotalTime>4181</TotalTime>
  <Words>6241</Words>
  <Application>Microsoft Office PowerPoint</Application>
  <PresentationFormat>Bildspel på skärmen (4:3)</PresentationFormat>
  <Paragraphs>462</Paragraphs>
  <Slides>30</Slides>
  <Notes>30</Notes>
  <HiddenSlides>0</HiddenSlides>
  <MMClips>0</MMClips>
  <ScaleCrop>false</ScaleCrop>
  <HeadingPairs>
    <vt:vector size="4" baseType="variant">
      <vt:variant>
        <vt:lpstr>Tema</vt:lpstr>
      </vt:variant>
      <vt:variant>
        <vt:i4>1</vt:i4>
      </vt:variant>
      <vt:variant>
        <vt:lpstr>Bildrubriker</vt:lpstr>
      </vt:variant>
      <vt:variant>
        <vt:i4>30</vt:i4>
      </vt:variant>
    </vt:vector>
  </HeadingPairs>
  <TitlesOfParts>
    <vt:vector size="31" baseType="lpstr">
      <vt:lpstr>Universitetets mall</vt:lpstr>
      <vt:lpstr>Intertextuality and Roman Visual Culture</vt:lpstr>
      <vt:lpstr>Agenda</vt:lpstr>
      <vt:lpstr> Geneva, Musée d'Art et d'Histoire, 19026</vt:lpstr>
      <vt:lpstr> Geneva, Musée d'Art et d'Histoire, 19026</vt:lpstr>
      <vt:lpstr> Geneva, Musée d'Art et d'Histoire, 19026</vt:lpstr>
      <vt:lpstr> Geneva, Musée d'Art et d'Histoire, 19026</vt:lpstr>
      <vt:lpstr> Geneva, Musée d'Art et d'Histoire, 19026</vt:lpstr>
      <vt:lpstr>Bild 8</vt:lpstr>
      <vt:lpstr>Intertextuality and Roman ideal sculpture</vt:lpstr>
      <vt:lpstr>Intertextuality and Roman ideal sculpture</vt:lpstr>
      <vt:lpstr>Intertextuality and Roman ideal sculpture</vt:lpstr>
      <vt:lpstr>Intertextuality and Roman ideal sculpture</vt:lpstr>
      <vt:lpstr>Intertextuality and Roman ideal sculpture</vt:lpstr>
      <vt:lpstr>Intertextuality and Roman ideal sculpture</vt:lpstr>
      <vt:lpstr>Intertextuality and Roman ideal sculpture</vt:lpstr>
      <vt:lpstr>Intertextuality and Roman ideal sculpture</vt:lpstr>
      <vt:lpstr>Intertextuality and Roman ideal sculpture</vt:lpstr>
      <vt:lpstr>Rome, Palazzo Corsini, 710</vt:lpstr>
      <vt:lpstr>Rome, Palazzo Corsini, 710</vt:lpstr>
      <vt:lpstr>Rome, Palazzo Corsini, 710</vt:lpstr>
      <vt:lpstr>Rome, Palazzo Corsini, 710</vt:lpstr>
      <vt:lpstr>Bild 22</vt:lpstr>
      <vt:lpstr>The Invitation to the Dance</vt:lpstr>
      <vt:lpstr>The Invitation to the Dance</vt:lpstr>
      <vt:lpstr>The Invitation to the Dance</vt:lpstr>
      <vt:lpstr>The layout of the study</vt:lpstr>
      <vt:lpstr>The layout of the study</vt:lpstr>
      <vt:lpstr>The layout of the study</vt:lpstr>
      <vt:lpstr>The layout of the study</vt:lpstr>
      <vt:lpstr>Bild 30</vt:lpstr>
    </vt:vector>
  </TitlesOfParts>
  <Company>Engelska parken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Josefin Svensson</dc:creator>
  <cp:lastModifiedBy>Julia Habetzeder</cp:lastModifiedBy>
  <cp:revision>112</cp:revision>
  <dcterms:created xsi:type="dcterms:W3CDTF">2013-08-22T08:31:25Z</dcterms:created>
  <dcterms:modified xsi:type="dcterms:W3CDTF">2015-09-29T09:14:10Z</dcterms:modified>
</cp:coreProperties>
</file>